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80" r:id="rId21"/>
    <p:sldId id="281" r:id="rId22"/>
    <p:sldId id="282" r:id="rId23"/>
    <p:sldId id="284" r:id="rId24"/>
    <p:sldId id="286" r:id="rId25"/>
    <p:sldId id="287" r:id="rId26"/>
    <p:sldId id="288" r:id="rId27"/>
    <p:sldId id="289" r:id="rId28"/>
    <p:sldId id="292" r:id="rId29"/>
    <p:sldId id="291" r:id="rId30"/>
    <p:sldId id="273" r:id="rId31"/>
    <p:sldId id="274" r:id="rId32"/>
    <p:sldId id="275" r:id="rId33"/>
    <p:sldId id="276" r:id="rId34"/>
    <p:sldId id="278" r:id="rId35"/>
    <p:sldId id="279" r:id="rId36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AA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DE905-65AE-39FE-DBAC-722F013668BE}" v="11" dt="2025-05-15T08:08:35.946"/>
    <p1510:client id="{C412F466-2191-6DCB-E0BB-64AE8692FF06}" v="50" dt="2025-05-14T14:37:40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9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0BE9-1296-4715-B949-DF71F5ED771F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B7F84-EB3C-4D2E-9F54-CD3DA19D9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3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073" y="6385560"/>
            <a:ext cx="9141460" cy="821690"/>
          </a:xfrm>
          <a:custGeom>
            <a:avLst/>
            <a:gdLst/>
            <a:ahLst/>
            <a:cxnLst/>
            <a:rect l="l" t="t" r="r" b="b"/>
            <a:pathLst>
              <a:path w="9141460" h="821690">
                <a:moveTo>
                  <a:pt x="9140951" y="821435"/>
                </a:moveTo>
                <a:lnTo>
                  <a:pt x="9140951" y="0"/>
                </a:lnTo>
                <a:lnTo>
                  <a:pt x="0" y="0"/>
                </a:lnTo>
                <a:lnTo>
                  <a:pt x="0" y="821435"/>
                </a:lnTo>
                <a:lnTo>
                  <a:pt x="9140951" y="821435"/>
                </a:lnTo>
                <a:close/>
              </a:path>
            </a:pathLst>
          </a:custGeom>
          <a:solidFill>
            <a:srgbClr val="90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683" y="1618488"/>
            <a:ext cx="7703819" cy="469849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4057" y="4261103"/>
            <a:ext cx="275442" cy="24953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9485" y="4206240"/>
            <a:ext cx="2084831" cy="80162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959486" y="4206240"/>
            <a:ext cx="2089785" cy="802005"/>
          </a:xfrm>
          <a:custGeom>
            <a:avLst/>
            <a:gdLst/>
            <a:ahLst/>
            <a:cxnLst/>
            <a:rect l="l" t="t" r="r" b="b"/>
            <a:pathLst>
              <a:path w="2089785" h="802004">
                <a:moveTo>
                  <a:pt x="8790" y="50998"/>
                </a:moveTo>
                <a:lnTo>
                  <a:pt x="6096" y="50292"/>
                </a:lnTo>
                <a:lnTo>
                  <a:pt x="4572" y="48768"/>
                </a:lnTo>
                <a:lnTo>
                  <a:pt x="1524" y="50292"/>
                </a:lnTo>
                <a:lnTo>
                  <a:pt x="1524" y="51816"/>
                </a:lnTo>
                <a:lnTo>
                  <a:pt x="0" y="53340"/>
                </a:lnTo>
                <a:lnTo>
                  <a:pt x="0" y="56388"/>
                </a:lnTo>
                <a:lnTo>
                  <a:pt x="1524" y="57912"/>
                </a:lnTo>
                <a:lnTo>
                  <a:pt x="4572" y="60688"/>
                </a:lnTo>
                <a:lnTo>
                  <a:pt x="4572" y="59436"/>
                </a:lnTo>
                <a:lnTo>
                  <a:pt x="8790" y="50998"/>
                </a:lnTo>
                <a:close/>
              </a:path>
              <a:path w="2089785" h="802004">
                <a:moveTo>
                  <a:pt x="25023" y="64828"/>
                </a:moveTo>
                <a:lnTo>
                  <a:pt x="10368" y="51413"/>
                </a:lnTo>
                <a:lnTo>
                  <a:pt x="9144" y="51091"/>
                </a:lnTo>
                <a:lnTo>
                  <a:pt x="8790" y="50998"/>
                </a:lnTo>
                <a:lnTo>
                  <a:pt x="4572" y="59436"/>
                </a:lnTo>
                <a:lnTo>
                  <a:pt x="25023" y="64828"/>
                </a:lnTo>
                <a:close/>
              </a:path>
              <a:path w="2089785" h="802004">
                <a:moveTo>
                  <a:pt x="2078736" y="717804"/>
                </a:moveTo>
                <a:lnTo>
                  <a:pt x="2078736" y="678180"/>
                </a:lnTo>
                <a:lnTo>
                  <a:pt x="2077212" y="690372"/>
                </a:lnTo>
                <a:lnTo>
                  <a:pt x="2074164" y="702564"/>
                </a:lnTo>
                <a:lnTo>
                  <a:pt x="2042160" y="754380"/>
                </a:lnTo>
                <a:lnTo>
                  <a:pt x="2022348" y="769620"/>
                </a:lnTo>
                <a:lnTo>
                  <a:pt x="2013204" y="775716"/>
                </a:lnTo>
                <a:lnTo>
                  <a:pt x="2001012" y="781812"/>
                </a:lnTo>
                <a:lnTo>
                  <a:pt x="1990344" y="786384"/>
                </a:lnTo>
                <a:lnTo>
                  <a:pt x="1978152" y="789432"/>
                </a:lnTo>
                <a:lnTo>
                  <a:pt x="1964436" y="790956"/>
                </a:lnTo>
                <a:lnTo>
                  <a:pt x="431292" y="790956"/>
                </a:lnTo>
                <a:lnTo>
                  <a:pt x="373380" y="769620"/>
                </a:lnTo>
                <a:lnTo>
                  <a:pt x="338328" y="736092"/>
                </a:lnTo>
                <a:lnTo>
                  <a:pt x="327660" y="713232"/>
                </a:lnTo>
                <a:lnTo>
                  <a:pt x="323088" y="702564"/>
                </a:lnTo>
                <a:lnTo>
                  <a:pt x="320040" y="690372"/>
                </a:lnTo>
                <a:lnTo>
                  <a:pt x="318516" y="676656"/>
                </a:lnTo>
                <a:lnTo>
                  <a:pt x="316992" y="664464"/>
                </a:lnTo>
                <a:lnTo>
                  <a:pt x="316992" y="332232"/>
                </a:lnTo>
                <a:lnTo>
                  <a:pt x="315468" y="330708"/>
                </a:lnTo>
                <a:lnTo>
                  <a:pt x="25023" y="64828"/>
                </a:lnTo>
                <a:lnTo>
                  <a:pt x="4572" y="59436"/>
                </a:lnTo>
                <a:lnTo>
                  <a:pt x="4572" y="60688"/>
                </a:lnTo>
                <a:lnTo>
                  <a:pt x="307848" y="336939"/>
                </a:lnTo>
                <a:lnTo>
                  <a:pt x="307848" y="333756"/>
                </a:lnTo>
                <a:lnTo>
                  <a:pt x="309372" y="338328"/>
                </a:lnTo>
                <a:lnTo>
                  <a:pt x="309372" y="685038"/>
                </a:lnTo>
                <a:lnTo>
                  <a:pt x="313944" y="705612"/>
                </a:lnTo>
                <a:lnTo>
                  <a:pt x="318516" y="717804"/>
                </a:lnTo>
                <a:lnTo>
                  <a:pt x="324612" y="729996"/>
                </a:lnTo>
                <a:lnTo>
                  <a:pt x="330708" y="740664"/>
                </a:lnTo>
                <a:lnTo>
                  <a:pt x="339852" y="751332"/>
                </a:lnTo>
                <a:lnTo>
                  <a:pt x="347472" y="762000"/>
                </a:lnTo>
                <a:lnTo>
                  <a:pt x="379476" y="784860"/>
                </a:lnTo>
                <a:lnTo>
                  <a:pt x="417576" y="798576"/>
                </a:lnTo>
                <a:lnTo>
                  <a:pt x="445008" y="801624"/>
                </a:lnTo>
                <a:lnTo>
                  <a:pt x="1952244" y="801624"/>
                </a:lnTo>
                <a:lnTo>
                  <a:pt x="1993392" y="795528"/>
                </a:lnTo>
                <a:lnTo>
                  <a:pt x="2039112" y="769620"/>
                </a:lnTo>
                <a:lnTo>
                  <a:pt x="2072640" y="729996"/>
                </a:lnTo>
                <a:lnTo>
                  <a:pt x="2078736" y="717804"/>
                </a:lnTo>
                <a:close/>
              </a:path>
              <a:path w="2089785" h="802004">
                <a:moveTo>
                  <a:pt x="10368" y="51413"/>
                </a:moveTo>
                <a:lnTo>
                  <a:pt x="9144" y="50292"/>
                </a:lnTo>
                <a:lnTo>
                  <a:pt x="8790" y="50998"/>
                </a:lnTo>
                <a:lnTo>
                  <a:pt x="10368" y="51413"/>
                </a:lnTo>
                <a:close/>
              </a:path>
              <a:path w="2089785" h="802004">
                <a:moveTo>
                  <a:pt x="313944" y="131064"/>
                </a:moveTo>
                <a:lnTo>
                  <a:pt x="10368" y="51413"/>
                </a:lnTo>
                <a:lnTo>
                  <a:pt x="25023" y="64828"/>
                </a:lnTo>
                <a:lnTo>
                  <a:pt x="307848" y="139404"/>
                </a:lnTo>
                <a:lnTo>
                  <a:pt x="307848" y="135636"/>
                </a:lnTo>
                <a:lnTo>
                  <a:pt x="313944" y="131064"/>
                </a:lnTo>
                <a:close/>
              </a:path>
              <a:path w="2089785" h="802004">
                <a:moveTo>
                  <a:pt x="2089404" y="664464"/>
                </a:moveTo>
                <a:lnTo>
                  <a:pt x="2089404" y="135636"/>
                </a:lnTo>
                <a:lnTo>
                  <a:pt x="2086356" y="108204"/>
                </a:lnTo>
                <a:lnTo>
                  <a:pt x="2072640" y="71628"/>
                </a:lnTo>
                <a:lnTo>
                  <a:pt x="2039112" y="30480"/>
                </a:lnTo>
                <a:lnTo>
                  <a:pt x="2005584" y="10668"/>
                </a:lnTo>
                <a:lnTo>
                  <a:pt x="1965960" y="0"/>
                </a:lnTo>
                <a:lnTo>
                  <a:pt x="429768" y="0"/>
                </a:lnTo>
                <a:lnTo>
                  <a:pt x="391668" y="10668"/>
                </a:lnTo>
                <a:lnTo>
                  <a:pt x="356616" y="30480"/>
                </a:lnTo>
                <a:lnTo>
                  <a:pt x="330708" y="59436"/>
                </a:lnTo>
                <a:lnTo>
                  <a:pt x="313944" y="96012"/>
                </a:lnTo>
                <a:lnTo>
                  <a:pt x="310896" y="109728"/>
                </a:lnTo>
                <a:lnTo>
                  <a:pt x="307848" y="121920"/>
                </a:lnTo>
                <a:lnTo>
                  <a:pt x="307848" y="129464"/>
                </a:lnTo>
                <a:lnTo>
                  <a:pt x="313944" y="131064"/>
                </a:lnTo>
                <a:lnTo>
                  <a:pt x="313944" y="141732"/>
                </a:lnTo>
                <a:lnTo>
                  <a:pt x="316992" y="138684"/>
                </a:lnTo>
                <a:lnTo>
                  <a:pt x="316992" y="137160"/>
                </a:lnTo>
                <a:lnTo>
                  <a:pt x="318516" y="123444"/>
                </a:lnTo>
                <a:lnTo>
                  <a:pt x="320040" y="111252"/>
                </a:lnTo>
                <a:lnTo>
                  <a:pt x="323088" y="97536"/>
                </a:lnTo>
                <a:lnTo>
                  <a:pt x="332232" y="76200"/>
                </a:lnTo>
                <a:lnTo>
                  <a:pt x="339852" y="65532"/>
                </a:lnTo>
                <a:lnTo>
                  <a:pt x="345948" y="54864"/>
                </a:lnTo>
                <a:lnTo>
                  <a:pt x="355092" y="45720"/>
                </a:lnTo>
                <a:lnTo>
                  <a:pt x="373380" y="30480"/>
                </a:lnTo>
                <a:lnTo>
                  <a:pt x="394716" y="18288"/>
                </a:lnTo>
                <a:lnTo>
                  <a:pt x="431292" y="9144"/>
                </a:lnTo>
                <a:lnTo>
                  <a:pt x="1965960" y="9144"/>
                </a:lnTo>
                <a:lnTo>
                  <a:pt x="2002536" y="19812"/>
                </a:lnTo>
                <a:lnTo>
                  <a:pt x="2049780" y="54864"/>
                </a:lnTo>
                <a:lnTo>
                  <a:pt x="2074164" y="99060"/>
                </a:lnTo>
                <a:lnTo>
                  <a:pt x="2078736" y="123444"/>
                </a:lnTo>
                <a:lnTo>
                  <a:pt x="2078736" y="717804"/>
                </a:lnTo>
                <a:lnTo>
                  <a:pt x="2083308" y="704088"/>
                </a:lnTo>
                <a:lnTo>
                  <a:pt x="2086356" y="691896"/>
                </a:lnTo>
                <a:lnTo>
                  <a:pt x="2089404" y="664464"/>
                </a:lnTo>
                <a:close/>
              </a:path>
              <a:path w="2089785" h="802004">
                <a:moveTo>
                  <a:pt x="313944" y="141732"/>
                </a:moveTo>
                <a:lnTo>
                  <a:pt x="313944" y="131064"/>
                </a:lnTo>
                <a:lnTo>
                  <a:pt x="307848" y="135636"/>
                </a:lnTo>
                <a:lnTo>
                  <a:pt x="307848" y="139404"/>
                </a:lnTo>
                <a:lnTo>
                  <a:pt x="310896" y="140208"/>
                </a:lnTo>
                <a:lnTo>
                  <a:pt x="312420" y="141732"/>
                </a:lnTo>
                <a:lnTo>
                  <a:pt x="313944" y="141732"/>
                </a:lnTo>
                <a:close/>
              </a:path>
              <a:path w="2089785" h="802004">
                <a:moveTo>
                  <a:pt x="309372" y="338328"/>
                </a:moveTo>
                <a:lnTo>
                  <a:pt x="307848" y="333756"/>
                </a:lnTo>
                <a:lnTo>
                  <a:pt x="307848" y="336939"/>
                </a:lnTo>
                <a:lnTo>
                  <a:pt x="309372" y="338328"/>
                </a:lnTo>
                <a:close/>
              </a:path>
              <a:path w="2089785" h="802004">
                <a:moveTo>
                  <a:pt x="309372" y="685038"/>
                </a:moveTo>
                <a:lnTo>
                  <a:pt x="309372" y="338328"/>
                </a:lnTo>
                <a:lnTo>
                  <a:pt x="307848" y="336939"/>
                </a:lnTo>
                <a:lnTo>
                  <a:pt x="307848" y="678180"/>
                </a:lnTo>
                <a:lnTo>
                  <a:pt x="309372" y="685038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1204" y="570991"/>
            <a:ext cx="401701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19DC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8C82-F584-4FDE-9196-5C2570081877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3189">
              <a:lnSpc>
                <a:spcPts val="1440"/>
              </a:lnSpc>
            </a:pPr>
            <a:fld id="{81D60167-4931-47E6-BA6A-407CBD079E47}" type="slidenum">
              <a:rPr spc="-50" dirty="0"/>
              <a:t>‹N°›</a:t>
            </a:fld>
            <a:endParaRPr spc="-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19DC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93F5-51A0-4154-A1F4-5BDA64A1E581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3189">
              <a:lnSpc>
                <a:spcPts val="1440"/>
              </a:lnSpc>
            </a:pPr>
            <a:fld id="{81D60167-4931-47E6-BA6A-407CBD079E47}" type="slidenum">
              <a:rPr spc="-50" dirty="0"/>
              <a:t>‹N°›</a:t>
            </a:fld>
            <a:endParaRPr spc="-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19DC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05217-0A7C-4211-898C-CD8E6DCBD66D}" type="datetime1">
              <a:rPr lang="en-US" smtClean="0"/>
              <a:t>5/15/2025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3189">
              <a:lnSpc>
                <a:spcPts val="1440"/>
              </a:lnSpc>
            </a:pPr>
            <a:fld id="{81D60167-4931-47E6-BA6A-407CBD079E47}" type="slidenum">
              <a:rPr spc="-50" dirty="0"/>
              <a:t>‹N°›</a:t>
            </a:fld>
            <a:endParaRPr spc="-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19DC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2CCF-61E7-4A41-AE38-6B20A2883014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3189">
              <a:lnSpc>
                <a:spcPts val="1440"/>
              </a:lnSpc>
            </a:pPr>
            <a:fld id="{81D60167-4931-47E6-BA6A-407CBD079E47}" type="slidenum">
              <a:rPr spc="-50" dirty="0"/>
              <a:t>‹N°›</a:t>
            </a:fld>
            <a:endParaRPr spc="-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91BC-E23D-4F0C-9E2E-C68256E73BCF}" type="datetime1">
              <a:rPr lang="en-US" smtClean="0"/>
              <a:t>5/15/2025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3189">
              <a:lnSpc>
                <a:spcPts val="1440"/>
              </a:lnSpc>
            </a:pPr>
            <a:fld id="{81D60167-4931-47E6-BA6A-407CBD079E47}" type="slidenum">
              <a:rPr spc="-50" dirty="0"/>
              <a:t>‹N°›</a:t>
            </a:fld>
            <a:endParaRPr spc="-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073" y="6385560"/>
            <a:ext cx="9141460" cy="821690"/>
          </a:xfrm>
          <a:custGeom>
            <a:avLst/>
            <a:gdLst/>
            <a:ahLst/>
            <a:cxnLst/>
            <a:rect l="l" t="t" r="r" b="b"/>
            <a:pathLst>
              <a:path w="9141460" h="821690">
                <a:moveTo>
                  <a:pt x="9140951" y="821435"/>
                </a:moveTo>
                <a:lnTo>
                  <a:pt x="9140951" y="0"/>
                </a:lnTo>
                <a:lnTo>
                  <a:pt x="0" y="0"/>
                </a:lnTo>
                <a:lnTo>
                  <a:pt x="0" y="821435"/>
                </a:lnTo>
                <a:lnTo>
                  <a:pt x="9140951" y="821435"/>
                </a:lnTo>
                <a:close/>
              </a:path>
            </a:pathLst>
          </a:custGeom>
          <a:solidFill>
            <a:srgbClr val="90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1100" y="427735"/>
            <a:ext cx="8951199" cy="814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19DC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73" y="2833116"/>
            <a:ext cx="9145253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54D5-66C2-4090-9707-326EFCDF0EFF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53504" y="6602177"/>
            <a:ext cx="344424" cy="197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3189">
              <a:lnSpc>
                <a:spcPts val="1440"/>
              </a:lnSpc>
            </a:pPr>
            <a:fld id="{81D60167-4931-47E6-BA6A-407CBD079E47}" type="slidenum">
              <a:rPr spc="-50" dirty="0"/>
              <a:t>‹N°›</a:t>
            </a:fld>
            <a:endParaRPr spc="-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msa-haute-normandie.fr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msa-haute-normandie.f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msa-haute-normandie.f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msa-haute-normandie.f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msa-haute-normandie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1460" cy="2376170"/>
          </a:xfrm>
          <a:custGeom>
            <a:avLst/>
            <a:gdLst/>
            <a:ahLst/>
            <a:cxnLst/>
            <a:rect l="l" t="t" r="r" b="b"/>
            <a:pathLst>
              <a:path w="9141460" h="2376170">
                <a:moveTo>
                  <a:pt x="9140951" y="2375915"/>
                </a:moveTo>
                <a:lnTo>
                  <a:pt x="9140951" y="0"/>
                </a:lnTo>
                <a:lnTo>
                  <a:pt x="0" y="0"/>
                </a:lnTo>
                <a:lnTo>
                  <a:pt x="0" y="2375915"/>
                </a:lnTo>
                <a:lnTo>
                  <a:pt x="9140951" y="2375915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200" y="6799281"/>
            <a:ext cx="198818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25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www.msa-</a:t>
            </a:r>
            <a:r>
              <a:rPr sz="1200" spc="-10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haute-normandie.fr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4073" y="4837176"/>
            <a:ext cx="9144000" cy="2211705"/>
            <a:chOff x="774073" y="4837176"/>
            <a:chExt cx="9144000" cy="2211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4758" y="6412991"/>
              <a:ext cx="1094232" cy="571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4073" y="4850891"/>
              <a:ext cx="9144000" cy="1583690"/>
            </a:xfrm>
            <a:custGeom>
              <a:avLst/>
              <a:gdLst/>
              <a:ahLst/>
              <a:cxnLst/>
              <a:rect l="l" t="t" r="r" b="b"/>
              <a:pathLst>
                <a:path w="9144000" h="1583689">
                  <a:moveTo>
                    <a:pt x="9143999" y="1583435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1583435"/>
                  </a:lnTo>
                  <a:lnTo>
                    <a:pt x="9143999" y="1583435"/>
                  </a:lnTo>
                  <a:close/>
                </a:path>
              </a:pathLst>
            </a:custGeom>
            <a:solidFill>
              <a:srgbClr val="239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065" y="4837188"/>
              <a:ext cx="9144000" cy="2211705"/>
            </a:xfrm>
            <a:custGeom>
              <a:avLst/>
              <a:gdLst/>
              <a:ahLst/>
              <a:cxnLst/>
              <a:rect l="l" t="t" r="r" b="b"/>
              <a:pathLst>
                <a:path w="9144000" h="2211704">
                  <a:moveTo>
                    <a:pt x="4730496" y="1670304"/>
                  </a:moveTo>
                  <a:lnTo>
                    <a:pt x="4724400" y="1664208"/>
                  </a:lnTo>
                  <a:lnTo>
                    <a:pt x="138684" y="1664208"/>
                  </a:lnTo>
                  <a:lnTo>
                    <a:pt x="132588" y="1670304"/>
                  </a:lnTo>
                  <a:lnTo>
                    <a:pt x="132588" y="2206752"/>
                  </a:lnTo>
                  <a:lnTo>
                    <a:pt x="138684" y="2211324"/>
                  </a:lnTo>
                  <a:lnTo>
                    <a:pt x="144780" y="2211324"/>
                  </a:lnTo>
                  <a:lnTo>
                    <a:pt x="158496" y="2211324"/>
                  </a:lnTo>
                  <a:lnTo>
                    <a:pt x="4704588" y="2211324"/>
                  </a:lnTo>
                  <a:lnTo>
                    <a:pt x="4716780" y="2211324"/>
                  </a:lnTo>
                  <a:lnTo>
                    <a:pt x="4724400" y="2211324"/>
                  </a:lnTo>
                  <a:lnTo>
                    <a:pt x="4730496" y="2206752"/>
                  </a:lnTo>
                  <a:lnTo>
                    <a:pt x="4730496" y="1670304"/>
                  </a:lnTo>
                  <a:close/>
                </a:path>
                <a:path w="9144000" h="2211704">
                  <a:moveTo>
                    <a:pt x="914400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0" y="1584960"/>
                  </a:lnTo>
                  <a:lnTo>
                    <a:pt x="0" y="1610868"/>
                  </a:lnTo>
                  <a:lnTo>
                    <a:pt x="13716" y="1610868"/>
                  </a:lnTo>
                  <a:lnTo>
                    <a:pt x="9131808" y="1610868"/>
                  </a:lnTo>
                  <a:lnTo>
                    <a:pt x="9144000" y="1610868"/>
                  </a:lnTo>
                  <a:lnTo>
                    <a:pt x="9144000" y="1584960"/>
                  </a:lnTo>
                  <a:lnTo>
                    <a:pt x="9144000" y="25908"/>
                  </a:lnTo>
                  <a:lnTo>
                    <a:pt x="9131808" y="13716"/>
                  </a:lnTo>
                  <a:lnTo>
                    <a:pt x="9131808" y="25908"/>
                  </a:lnTo>
                  <a:lnTo>
                    <a:pt x="9131808" y="1584960"/>
                  </a:lnTo>
                  <a:lnTo>
                    <a:pt x="13716" y="1584960"/>
                  </a:lnTo>
                  <a:lnTo>
                    <a:pt x="13716" y="25908"/>
                  </a:lnTo>
                  <a:lnTo>
                    <a:pt x="9131808" y="25908"/>
                  </a:lnTo>
                  <a:lnTo>
                    <a:pt x="9131808" y="13716"/>
                  </a:lnTo>
                  <a:lnTo>
                    <a:pt x="9144000" y="2589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4073" y="2833116"/>
            <a:ext cx="9141460" cy="1943100"/>
          </a:xfrm>
          <a:prstGeom prst="rect">
            <a:avLst/>
          </a:prstGeom>
          <a:solidFill>
            <a:srgbClr val="909CCA"/>
          </a:solidFill>
        </p:spPr>
        <p:txBody>
          <a:bodyPr vert="horz" wrap="square" lIns="0" tIns="250825" rIns="0" bIns="0" rtlCol="0">
            <a:spAutoFit/>
          </a:bodyPr>
          <a:lstStyle/>
          <a:p>
            <a:pPr marL="1072515" marR="1100455" indent="-1905" algn="ctr">
              <a:lnSpc>
                <a:spcPts val="3890"/>
              </a:lnSpc>
              <a:spcBef>
                <a:spcPts val="1975"/>
              </a:spcBef>
            </a:pPr>
            <a:r>
              <a:rPr sz="3600" b="1">
                <a:solidFill>
                  <a:srgbClr val="FFFFFF"/>
                </a:solidFill>
                <a:latin typeface="Arial"/>
                <a:cs typeface="Arial"/>
              </a:rPr>
              <a:t>Manuel</a:t>
            </a:r>
            <a:r>
              <a:rPr sz="3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>
                <a:solidFill>
                  <a:srgbClr val="FFFFFF"/>
                </a:solidFill>
                <a:latin typeface="Arial"/>
                <a:cs typeface="Arial"/>
              </a:rPr>
              <a:t>utilisateur</a:t>
            </a:r>
            <a:r>
              <a:rPr sz="3600" spc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FFFFFF"/>
                </a:solidFill>
                <a:latin typeface="Arial"/>
                <a:cs typeface="Arial"/>
              </a:rPr>
              <a:t>Rectifications</a:t>
            </a:r>
            <a:r>
              <a:rPr sz="3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>
                <a:solidFill>
                  <a:srgbClr val="FFFFFF"/>
                </a:solidFill>
                <a:latin typeface="Arial"/>
                <a:cs typeface="Arial"/>
              </a:rPr>
              <a:t>rémunérations</a:t>
            </a:r>
            <a:r>
              <a:rPr sz="3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FFFFFF"/>
                </a:solidFill>
                <a:latin typeface="Arial"/>
                <a:cs typeface="Arial"/>
              </a:rPr>
              <a:t>TESA</a:t>
            </a:r>
            <a:r>
              <a:rPr sz="36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7592" y="6665465"/>
            <a:ext cx="1422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>
                <a:solidFill>
                  <a:srgbClr val="7E7E7E"/>
                </a:solidFill>
                <a:latin typeface="Arial"/>
                <a:cs typeface="Arial"/>
              </a:rPr>
              <a:t>Mai 2025</a:t>
            </a:r>
            <a:r>
              <a:rPr sz="1200" spc="32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200" b="1" spc="-10">
                <a:solidFill>
                  <a:srgbClr val="7E7E7E"/>
                </a:solidFill>
                <a:latin typeface="Arial"/>
                <a:cs typeface="Arial"/>
              </a:rPr>
              <a:t>Version</a:t>
            </a:r>
            <a:r>
              <a:rPr sz="120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fr-FR" sz="1200">
                <a:solidFill>
                  <a:srgbClr val="7E7E7E"/>
                </a:solidFill>
                <a:latin typeface="Times New Roman"/>
                <a:cs typeface="Times New Roman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5938754D-F76D-423B-8755-9E15AD51302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/>
              <a:t>[TESA</a:t>
            </a:r>
            <a:r>
              <a:rPr lang="fr-FR" spc="-55">
                <a:latin typeface="Times New Roman"/>
                <a:cs typeface="Times New Roman"/>
              </a:rPr>
              <a:t> </a:t>
            </a:r>
            <a:r>
              <a:rPr lang="fr-FR"/>
              <a:t>+]</a:t>
            </a:r>
            <a:r>
              <a:rPr lang="fr-FR" spc="45">
                <a:latin typeface="Times New Roman"/>
                <a:cs typeface="Times New Roman"/>
              </a:rPr>
              <a:t> </a:t>
            </a:r>
            <a:r>
              <a:rPr lang="fr-FR"/>
              <a:t>–</a:t>
            </a:r>
            <a:r>
              <a:rPr lang="fr-FR"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lang="fr-FR" spc="-2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48135F9A-3225-4915-8441-3A1914AAEA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</a:t>
            </a:fld>
            <a:endParaRPr lang="fr-FR" spc="-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1973580"/>
            <a:ext cx="9141460" cy="5233670"/>
            <a:chOff x="774073" y="1973580"/>
            <a:chExt cx="9141460" cy="5233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2634" y="1978152"/>
              <a:ext cx="5975603" cy="41346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675" y="2744730"/>
              <a:ext cx="2570942" cy="15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665" y="1973580"/>
              <a:ext cx="2828540" cy="7787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8665" y="1973580"/>
              <a:ext cx="2828925" cy="779145"/>
            </a:xfrm>
            <a:custGeom>
              <a:avLst/>
              <a:gdLst/>
              <a:ahLst/>
              <a:cxnLst/>
              <a:rect l="l" t="t" r="r" b="b"/>
              <a:pathLst>
                <a:path w="2828925" h="779144">
                  <a:moveTo>
                    <a:pt x="2828541" y="658368"/>
                  </a:moveTo>
                  <a:lnTo>
                    <a:pt x="2828541" y="118872"/>
                  </a:lnTo>
                  <a:lnTo>
                    <a:pt x="2825493" y="106680"/>
                  </a:lnTo>
                  <a:lnTo>
                    <a:pt x="2822445" y="92964"/>
                  </a:lnTo>
                  <a:lnTo>
                    <a:pt x="2817873" y="80772"/>
                  </a:lnTo>
                  <a:lnTo>
                    <a:pt x="2811777" y="70104"/>
                  </a:lnTo>
                  <a:lnTo>
                    <a:pt x="2805681" y="57912"/>
                  </a:lnTo>
                  <a:lnTo>
                    <a:pt x="2769105" y="22860"/>
                  </a:lnTo>
                  <a:lnTo>
                    <a:pt x="2721861" y="3048"/>
                  </a:lnTo>
                  <a:lnTo>
                    <a:pt x="2695953" y="0"/>
                  </a:lnTo>
                  <a:lnTo>
                    <a:pt x="132588" y="0"/>
                  </a:lnTo>
                  <a:lnTo>
                    <a:pt x="92964" y="6096"/>
                  </a:lnTo>
                  <a:lnTo>
                    <a:pt x="57912" y="22860"/>
                  </a:lnTo>
                  <a:lnTo>
                    <a:pt x="15240" y="70104"/>
                  </a:lnTo>
                  <a:lnTo>
                    <a:pt x="0" y="118872"/>
                  </a:lnTo>
                  <a:lnTo>
                    <a:pt x="0" y="658368"/>
                  </a:lnTo>
                  <a:lnTo>
                    <a:pt x="6096" y="685800"/>
                  </a:lnTo>
                  <a:lnTo>
                    <a:pt x="9144" y="692912"/>
                  </a:lnTo>
                  <a:lnTo>
                    <a:pt x="9144" y="120396"/>
                  </a:lnTo>
                  <a:lnTo>
                    <a:pt x="15240" y="96012"/>
                  </a:lnTo>
                  <a:lnTo>
                    <a:pt x="45720" y="45720"/>
                  </a:lnTo>
                  <a:lnTo>
                    <a:pt x="96012" y="15240"/>
                  </a:lnTo>
                  <a:lnTo>
                    <a:pt x="2695953" y="9144"/>
                  </a:lnTo>
                  <a:lnTo>
                    <a:pt x="2720337" y="12192"/>
                  </a:lnTo>
                  <a:lnTo>
                    <a:pt x="2732529" y="15240"/>
                  </a:lnTo>
                  <a:lnTo>
                    <a:pt x="2743197" y="19812"/>
                  </a:lnTo>
                  <a:lnTo>
                    <a:pt x="2755389" y="24384"/>
                  </a:lnTo>
                  <a:lnTo>
                    <a:pt x="2798061" y="64008"/>
                  </a:lnTo>
                  <a:lnTo>
                    <a:pt x="2816349" y="108204"/>
                  </a:lnTo>
                  <a:lnTo>
                    <a:pt x="2819397" y="132588"/>
                  </a:lnTo>
                  <a:lnTo>
                    <a:pt x="2819397" y="692404"/>
                  </a:lnTo>
                  <a:lnTo>
                    <a:pt x="2822445" y="684276"/>
                  </a:lnTo>
                  <a:lnTo>
                    <a:pt x="2825493" y="672084"/>
                  </a:lnTo>
                  <a:lnTo>
                    <a:pt x="2828541" y="658368"/>
                  </a:lnTo>
                  <a:close/>
                </a:path>
                <a:path w="2828925" h="779144">
                  <a:moveTo>
                    <a:pt x="2819397" y="692404"/>
                  </a:moveTo>
                  <a:lnTo>
                    <a:pt x="2819397" y="644652"/>
                  </a:lnTo>
                  <a:lnTo>
                    <a:pt x="2817873" y="658368"/>
                  </a:lnTo>
                  <a:lnTo>
                    <a:pt x="2816349" y="670560"/>
                  </a:lnTo>
                  <a:lnTo>
                    <a:pt x="2798061" y="714756"/>
                  </a:lnTo>
                  <a:lnTo>
                    <a:pt x="2764533" y="748284"/>
                  </a:lnTo>
                  <a:lnTo>
                    <a:pt x="2720337" y="766572"/>
                  </a:lnTo>
                  <a:lnTo>
                    <a:pt x="120396" y="768096"/>
                  </a:lnTo>
                  <a:lnTo>
                    <a:pt x="106680" y="766572"/>
                  </a:lnTo>
                  <a:lnTo>
                    <a:pt x="96012" y="763524"/>
                  </a:lnTo>
                  <a:lnTo>
                    <a:pt x="83820" y="758952"/>
                  </a:lnTo>
                  <a:lnTo>
                    <a:pt x="73152" y="752856"/>
                  </a:lnTo>
                  <a:lnTo>
                    <a:pt x="64008" y="746760"/>
                  </a:lnTo>
                  <a:lnTo>
                    <a:pt x="53340" y="740664"/>
                  </a:lnTo>
                  <a:lnTo>
                    <a:pt x="45720" y="731520"/>
                  </a:lnTo>
                  <a:lnTo>
                    <a:pt x="36576" y="723900"/>
                  </a:lnTo>
                  <a:lnTo>
                    <a:pt x="30480" y="713232"/>
                  </a:lnTo>
                  <a:lnTo>
                    <a:pt x="24384" y="704088"/>
                  </a:lnTo>
                  <a:lnTo>
                    <a:pt x="18288" y="693420"/>
                  </a:lnTo>
                  <a:lnTo>
                    <a:pt x="15240" y="681228"/>
                  </a:lnTo>
                  <a:lnTo>
                    <a:pt x="12192" y="670560"/>
                  </a:lnTo>
                  <a:lnTo>
                    <a:pt x="9144" y="658368"/>
                  </a:lnTo>
                  <a:lnTo>
                    <a:pt x="9144" y="692912"/>
                  </a:lnTo>
                  <a:lnTo>
                    <a:pt x="10668" y="696468"/>
                  </a:lnTo>
                  <a:lnTo>
                    <a:pt x="15240" y="708660"/>
                  </a:lnTo>
                  <a:lnTo>
                    <a:pt x="38100" y="739140"/>
                  </a:lnTo>
                  <a:lnTo>
                    <a:pt x="70104" y="762000"/>
                  </a:lnTo>
                  <a:lnTo>
                    <a:pt x="80772" y="768096"/>
                  </a:lnTo>
                  <a:lnTo>
                    <a:pt x="92964" y="772668"/>
                  </a:lnTo>
                  <a:lnTo>
                    <a:pt x="106680" y="775716"/>
                  </a:lnTo>
                  <a:lnTo>
                    <a:pt x="118872" y="777240"/>
                  </a:lnTo>
                  <a:lnTo>
                    <a:pt x="132588" y="778764"/>
                  </a:lnTo>
                  <a:lnTo>
                    <a:pt x="2695953" y="778764"/>
                  </a:lnTo>
                  <a:lnTo>
                    <a:pt x="2735577" y="772668"/>
                  </a:lnTo>
                  <a:lnTo>
                    <a:pt x="2770629" y="755904"/>
                  </a:lnTo>
                  <a:lnTo>
                    <a:pt x="2813301" y="708660"/>
                  </a:lnTo>
                  <a:lnTo>
                    <a:pt x="2819397" y="692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100"/>
              </a:spcBef>
            </a:pPr>
            <a:r>
              <a:t>La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demande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35">
                <a:latin typeface="Times New Roman"/>
                <a:cs typeface="Times New Roman"/>
              </a:rPr>
              <a:t> </a:t>
            </a:r>
            <a:r>
              <a:t>rectification</a:t>
            </a:r>
            <a:r>
              <a:rPr b="0" spc="20">
                <a:latin typeface="Times New Roman"/>
                <a:cs typeface="Times New Roman"/>
              </a:rPr>
              <a:t> </a:t>
            </a:r>
            <a:r>
              <a:rPr spc="-25"/>
              <a:t>2/2</a:t>
            </a:r>
          </a:p>
        </p:txBody>
      </p:sp>
      <p:sp>
        <p:nvSpPr>
          <p:cNvPr id="8" name="object 8"/>
          <p:cNvSpPr/>
          <p:nvPr/>
        </p:nvSpPr>
        <p:spPr>
          <a:xfrm>
            <a:off x="870085" y="1324356"/>
            <a:ext cx="3842385" cy="530860"/>
          </a:xfrm>
          <a:custGeom>
            <a:avLst/>
            <a:gdLst/>
            <a:ahLst/>
            <a:cxnLst/>
            <a:rect l="l" t="t" r="r" b="b"/>
            <a:pathLst>
              <a:path w="3842385" h="530860">
                <a:moveTo>
                  <a:pt x="3842001" y="443484"/>
                </a:moveTo>
                <a:lnTo>
                  <a:pt x="3842001" y="86868"/>
                </a:lnTo>
                <a:lnTo>
                  <a:pt x="3840477" y="77724"/>
                </a:lnTo>
                <a:lnTo>
                  <a:pt x="3825237" y="42672"/>
                </a:lnTo>
                <a:lnTo>
                  <a:pt x="3791709" y="12192"/>
                </a:lnTo>
                <a:lnTo>
                  <a:pt x="3755133" y="0"/>
                </a:lnTo>
                <a:lnTo>
                  <a:pt x="86868" y="0"/>
                </a:lnTo>
                <a:lnTo>
                  <a:pt x="50292" y="12192"/>
                </a:lnTo>
                <a:lnTo>
                  <a:pt x="28956" y="28956"/>
                </a:lnTo>
                <a:lnTo>
                  <a:pt x="21336" y="35052"/>
                </a:lnTo>
                <a:lnTo>
                  <a:pt x="12192" y="5029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43484"/>
                </a:lnTo>
                <a:lnTo>
                  <a:pt x="12192" y="480060"/>
                </a:lnTo>
                <a:lnTo>
                  <a:pt x="25908" y="498957"/>
                </a:lnTo>
                <a:lnTo>
                  <a:pt x="25908" y="89916"/>
                </a:lnTo>
                <a:lnTo>
                  <a:pt x="27432" y="82296"/>
                </a:lnTo>
                <a:lnTo>
                  <a:pt x="27432" y="83820"/>
                </a:lnTo>
                <a:lnTo>
                  <a:pt x="28956" y="74676"/>
                </a:lnTo>
                <a:lnTo>
                  <a:pt x="28956" y="76200"/>
                </a:lnTo>
                <a:lnTo>
                  <a:pt x="30480" y="72390"/>
                </a:lnTo>
                <a:lnTo>
                  <a:pt x="30480" y="70104"/>
                </a:lnTo>
                <a:lnTo>
                  <a:pt x="33528" y="65024"/>
                </a:lnTo>
                <a:lnTo>
                  <a:pt x="33528" y="64008"/>
                </a:lnTo>
                <a:lnTo>
                  <a:pt x="36576" y="58928"/>
                </a:lnTo>
                <a:lnTo>
                  <a:pt x="36576" y="57912"/>
                </a:lnTo>
                <a:lnTo>
                  <a:pt x="41148" y="53340"/>
                </a:lnTo>
                <a:lnTo>
                  <a:pt x="41148" y="51816"/>
                </a:lnTo>
                <a:lnTo>
                  <a:pt x="51816" y="41148"/>
                </a:lnTo>
                <a:lnTo>
                  <a:pt x="51816" y="41757"/>
                </a:lnTo>
                <a:lnTo>
                  <a:pt x="56388" y="39014"/>
                </a:lnTo>
                <a:lnTo>
                  <a:pt x="56388" y="38100"/>
                </a:lnTo>
                <a:lnTo>
                  <a:pt x="64008" y="33528"/>
                </a:lnTo>
                <a:lnTo>
                  <a:pt x="64008" y="34137"/>
                </a:lnTo>
                <a:lnTo>
                  <a:pt x="70104" y="30480"/>
                </a:lnTo>
                <a:lnTo>
                  <a:pt x="70104" y="31394"/>
                </a:lnTo>
                <a:lnTo>
                  <a:pt x="74676" y="29565"/>
                </a:lnTo>
                <a:lnTo>
                  <a:pt x="74676" y="28956"/>
                </a:lnTo>
                <a:lnTo>
                  <a:pt x="82296" y="27686"/>
                </a:lnTo>
                <a:lnTo>
                  <a:pt x="82296" y="27432"/>
                </a:lnTo>
                <a:lnTo>
                  <a:pt x="88392" y="26212"/>
                </a:lnTo>
                <a:lnTo>
                  <a:pt x="88392" y="25908"/>
                </a:lnTo>
                <a:lnTo>
                  <a:pt x="3752085" y="25908"/>
                </a:lnTo>
                <a:lnTo>
                  <a:pt x="3759705" y="27432"/>
                </a:lnTo>
                <a:lnTo>
                  <a:pt x="3759705" y="27686"/>
                </a:lnTo>
                <a:lnTo>
                  <a:pt x="3767325" y="28956"/>
                </a:lnTo>
                <a:lnTo>
                  <a:pt x="3767325" y="29565"/>
                </a:lnTo>
                <a:lnTo>
                  <a:pt x="3771897" y="31394"/>
                </a:lnTo>
                <a:lnTo>
                  <a:pt x="3771897" y="30480"/>
                </a:lnTo>
                <a:lnTo>
                  <a:pt x="3777993" y="34137"/>
                </a:lnTo>
                <a:lnTo>
                  <a:pt x="3777993" y="33528"/>
                </a:lnTo>
                <a:lnTo>
                  <a:pt x="3785613" y="38100"/>
                </a:lnTo>
                <a:lnTo>
                  <a:pt x="3785613" y="39243"/>
                </a:lnTo>
                <a:lnTo>
                  <a:pt x="3790185" y="42672"/>
                </a:lnTo>
                <a:lnTo>
                  <a:pt x="3790185" y="41148"/>
                </a:lnTo>
                <a:lnTo>
                  <a:pt x="3800853" y="51816"/>
                </a:lnTo>
                <a:lnTo>
                  <a:pt x="3800853" y="53848"/>
                </a:lnTo>
                <a:lnTo>
                  <a:pt x="3803901" y="57912"/>
                </a:lnTo>
                <a:lnTo>
                  <a:pt x="3803901" y="56388"/>
                </a:lnTo>
                <a:lnTo>
                  <a:pt x="3808473" y="64008"/>
                </a:lnTo>
                <a:lnTo>
                  <a:pt x="3808473" y="65024"/>
                </a:lnTo>
                <a:lnTo>
                  <a:pt x="3811521" y="70104"/>
                </a:lnTo>
                <a:lnTo>
                  <a:pt x="3811521" y="72390"/>
                </a:lnTo>
                <a:lnTo>
                  <a:pt x="3813045" y="76200"/>
                </a:lnTo>
                <a:lnTo>
                  <a:pt x="3813045" y="74676"/>
                </a:lnTo>
                <a:lnTo>
                  <a:pt x="3814569" y="83820"/>
                </a:lnTo>
                <a:lnTo>
                  <a:pt x="3814569" y="82296"/>
                </a:lnTo>
                <a:lnTo>
                  <a:pt x="3816093" y="89916"/>
                </a:lnTo>
                <a:lnTo>
                  <a:pt x="3816093" y="498348"/>
                </a:lnTo>
                <a:lnTo>
                  <a:pt x="3819141" y="495300"/>
                </a:lnTo>
                <a:lnTo>
                  <a:pt x="3825237" y="487680"/>
                </a:lnTo>
                <a:lnTo>
                  <a:pt x="3829809" y="480060"/>
                </a:lnTo>
                <a:lnTo>
                  <a:pt x="3834381" y="470916"/>
                </a:lnTo>
                <a:lnTo>
                  <a:pt x="3840477" y="452628"/>
                </a:lnTo>
                <a:lnTo>
                  <a:pt x="3842001" y="443484"/>
                </a:lnTo>
                <a:close/>
              </a:path>
              <a:path w="3842385" h="530860">
                <a:moveTo>
                  <a:pt x="32004" y="461772"/>
                </a:moveTo>
                <a:lnTo>
                  <a:pt x="28956" y="454152"/>
                </a:lnTo>
                <a:lnTo>
                  <a:pt x="28956" y="455676"/>
                </a:lnTo>
                <a:lnTo>
                  <a:pt x="27432" y="446532"/>
                </a:lnTo>
                <a:lnTo>
                  <a:pt x="27432" y="448056"/>
                </a:lnTo>
                <a:lnTo>
                  <a:pt x="25908" y="440436"/>
                </a:lnTo>
                <a:lnTo>
                  <a:pt x="25908" y="498957"/>
                </a:lnTo>
                <a:lnTo>
                  <a:pt x="28956" y="501396"/>
                </a:lnTo>
                <a:lnTo>
                  <a:pt x="30480" y="503301"/>
                </a:lnTo>
                <a:lnTo>
                  <a:pt x="30480" y="460248"/>
                </a:lnTo>
                <a:lnTo>
                  <a:pt x="32004" y="461772"/>
                </a:lnTo>
                <a:close/>
              </a:path>
              <a:path w="3842385" h="530860">
                <a:moveTo>
                  <a:pt x="32004" y="68580"/>
                </a:moveTo>
                <a:lnTo>
                  <a:pt x="30480" y="70104"/>
                </a:lnTo>
                <a:lnTo>
                  <a:pt x="30480" y="72390"/>
                </a:lnTo>
                <a:lnTo>
                  <a:pt x="32004" y="68580"/>
                </a:lnTo>
                <a:close/>
              </a:path>
              <a:path w="3842385" h="530860">
                <a:moveTo>
                  <a:pt x="35052" y="467868"/>
                </a:moveTo>
                <a:lnTo>
                  <a:pt x="30480" y="460248"/>
                </a:lnTo>
                <a:lnTo>
                  <a:pt x="30480" y="503301"/>
                </a:lnTo>
                <a:lnTo>
                  <a:pt x="33528" y="507111"/>
                </a:lnTo>
                <a:lnTo>
                  <a:pt x="33528" y="466344"/>
                </a:lnTo>
                <a:lnTo>
                  <a:pt x="35052" y="467868"/>
                </a:lnTo>
                <a:close/>
              </a:path>
              <a:path w="3842385" h="530860">
                <a:moveTo>
                  <a:pt x="35052" y="62484"/>
                </a:moveTo>
                <a:lnTo>
                  <a:pt x="33528" y="64008"/>
                </a:lnTo>
                <a:lnTo>
                  <a:pt x="33528" y="65024"/>
                </a:lnTo>
                <a:lnTo>
                  <a:pt x="35052" y="62484"/>
                </a:lnTo>
                <a:close/>
              </a:path>
              <a:path w="3842385" h="530860">
                <a:moveTo>
                  <a:pt x="38100" y="473964"/>
                </a:moveTo>
                <a:lnTo>
                  <a:pt x="33528" y="466344"/>
                </a:lnTo>
                <a:lnTo>
                  <a:pt x="33528" y="507111"/>
                </a:lnTo>
                <a:lnTo>
                  <a:pt x="35052" y="509016"/>
                </a:lnTo>
                <a:lnTo>
                  <a:pt x="36576" y="509930"/>
                </a:lnTo>
                <a:lnTo>
                  <a:pt x="36576" y="472440"/>
                </a:lnTo>
                <a:lnTo>
                  <a:pt x="38100" y="473964"/>
                </a:lnTo>
                <a:close/>
              </a:path>
              <a:path w="3842385" h="530860">
                <a:moveTo>
                  <a:pt x="38100" y="56388"/>
                </a:moveTo>
                <a:lnTo>
                  <a:pt x="36576" y="57912"/>
                </a:lnTo>
                <a:lnTo>
                  <a:pt x="36576" y="58928"/>
                </a:lnTo>
                <a:lnTo>
                  <a:pt x="38100" y="56388"/>
                </a:lnTo>
                <a:close/>
              </a:path>
              <a:path w="3842385" h="530860">
                <a:moveTo>
                  <a:pt x="42672" y="480060"/>
                </a:moveTo>
                <a:lnTo>
                  <a:pt x="36576" y="472440"/>
                </a:lnTo>
                <a:lnTo>
                  <a:pt x="36576" y="509930"/>
                </a:lnTo>
                <a:lnTo>
                  <a:pt x="41148" y="512673"/>
                </a:lnTo>
                <a:lnTo>
                  <a:pt x="41148" y="478536"/>
                </a:lnTo>
                <a:lnTo>
                  <a:pt x="42672" y="480060"/>
                </a:lnTo>
                <a:close/>
              </a:path>
              <a:path w="3842385" h="530860">
                <a:moveTo>
                  <a:pt x="42672" y="51816"/>
                </a:moveTo>
                <a:lnTo>
                  <a:pt x="41148" y="51816"/>
                </a:lnTo>
                <a:lnTo>
                  <a:pt x="41148" y="53340"/>
                </a:lnTo>
                <a:lnTo>
                  <a:pt x="42672" y="51816"/>
                </a:lnTo>
                <a:close/>
              </a:path>
              <a:path w="3842385" h="530860">
                <a:moveTo>
                  <a:pt x="51816" y="518922"/>
                </a:moveTo>
                <a:lnTo>
                  <a:pt x="51816" y="489204"/>
                </a:lnTo>
                <a:lnTo>
                  <a:pt x="41148" y="478536"/>
                </a:lnTo>
                <a:lnTo>
                  <a:pt x="41148" y="512673"/>
                </a:lnTo>
                <a:lnTo>
                  <a:pt x="50292" y="518160"/>
                </a:lnTo>
                <a:lnTo>
                  <a:pt x="51816" y="518922"/>
                </a:lnTo>
                <a:close/>
              </a:path>
              <a:path w="3842385" h="530860">
                <a:moveTo>
                  <a:pt x="51816" y="41757"/>
                </a:moveTo>
                <a:lnTo>
                  <a:pt x="51816" y="41148"/>
                </a:lnTo>
                <a:lnTo>
                  <a:pt x="50292" y="42672"/>
                </a:lnTo>
                <a:lnTo>
                  <a:pt x="51816" y="41757"/>
                </a:lnTo>
                <a:close/>
              </a:path>
              <a:path w="3842385" h="530860">
                <a:moveTo>
                  <a:pt x="57912" y="521970"/>
                </a:moveTo>
                <a:lnTo>
                  <a:pt x="57912" y="493776"/>
                </a:lnTo>
                <a:lnTo>
                  <a:pt x="50292" y="487680"/>
                </a:lnTo>
                <a:lnTo>
                  <a:pt x="51816" y="489204"/>
                </a:lnTo>
                <a:lnTo>
                  <a:pt x="51816" y="518922"/>
                </a:lnTo>
                <a:lnTo>
                  <a:pt x="57912" y="521970"/>
                </a:lnTo>
                <a:close/>
              </a:path>
              <a:path w="3842385" h="530860">
                <a:moveTo>
                  <a:pt x="57912" y="38100"/>
                </a:moveTo>
                <a:lnTo>
                  <a:pt x="56388" y="38100"/>
                </a:lnTo>
                <a:lnTo>
                  <a:pt x="56388" y="39014"/>
                </a:lnTo>
                <a:lnTo>
                  <a:pt x="57912" y="38100"/>
                </a:lnTo>
                <a:close/>
              </a:path>
              <a:path w="3842385" h="530860">
                <a:moveTo>
                  <a:pt x="64008" y="524256"/>
                </a:moveTo>
                <a:lnTo>
                  <a:pt x="64008" y="496824"/>
                </a:lnTo>
                <a:lnTo>
                  <a:pt x="56388" y="492252"/>
                </a:lnTo>
                <a:lnTo>
                  <a:pt x="57912" y="493776"/>
                </a:lnTo>
                <a:lnTo>
                  <a:pt x="57912" y="521970"/>
                </a:lnTo>
                <a:lnTo>
                  <a:pt x="59436" y="522732"/>
                </a:lnTo>
                <a:lnTo>
                  <a:pt x="64008" y="524256"/>
                </a:lnTo>
                <a:close/>
              </a:path>
              <a:path w="3842385" h="530860">
                <a:moveTo>
                  <a:pt x="64008" y="34137"/>
                </a:moveTo>
                <a:lnTo>
                  <a:pt x="64008" y="33528"/>
                </a:lnTo>
                <a:lnTo>
                  <a:pt x="62484" y="35052"/>
                </a:lnTo>
                <a:lnTo>
                  <a:pt x="64008" y="34137"/>
                </a:lnTo>
                <a:close/>
              </a:path>
              <a:path w="3842385" h="530860">
                <a:moveTo>
                  <a:pt x="70104" y="526288"/>
                </a:moveTo>
                <a:lnTo>
                  <a:pt x="70104" y="499872"/>
                </a:lnTo>
                <a:lnTo>
                  <a:pt x="62484" y="495300"/>
                </a:lnTo>
                <a:lnTo>
                  <a:pt x="64008" y="496824"/>
                </a:lnTo>
                <a:lnTo>
                  <a:pt x="64008" y="524256"/>
                </a:lnTo>
                <a:lnTo>
                  <a:pt x="70104" y="526288"/>
                </a:lnTo>
                <a:close/>
              </a:path>
              <a:path w="3842385" h="530860">
                <a:moveTo>
                  <a:pt x="70104" y="31394"/>
                </a:moveTo>
                <a:lnTo>
                  <a:pt x="70104" y="30480"/>
                </a:lnTo>
                <a:lnTo>
                  <a:pt x="68580" y="32004"/>
                </a:lnTo>
                <a:lnTo>
                  <a:pt x="70104" y="31394"/>
                </a:lnTo>
                <a:close/>
              </a:path>
              <a:path w="3842385" h="530860">
                <a:moveTo>
                  <a:pt x="76200" y="501396"/>
                </a:moveTo>
                <a:lnTo>
                  <a:pt x="68580" y="498348"/>
                </a:lnTo>
                <a:lnTo>
                  <a:pt x="70104" y="499872"/>
                </a:lnTo>
                <a:lnTo>
                  <a:pt x="70104" y="526288"/>
                </a:lnTo>
                <a:lnTo>
                  <a:pt x="74676" y="527812"/>
                </a:lnTo>
                <a:lnTo>
                  <a:pt x="74676" y="501396"/>
                </a:lnTo>
                <a:lnTo>
                  <a:pt x="76200" y="501396"/>
                </a:lnTo>
                <a:close/>
              </a:path>
              <a:path w="3842385" h="530860">
                <a:moveTo>
                  <a:pt x="76200" y="28956"/>
                </a:moveTo>
                <a:lnTo>
                  <a:pt x="74676" y="28956"/>
                </a:lnTo>
                <a:lnTo>
                  <a:pt x="74676" y="29565"/>
                </a:lnTo>
                <a:lnTo>
                  <a:pt x="76200" y="28956"/>
                </a:lnTo>
                <a:close/>
              </a:path>
              <a:path w="3842385" h="530860">
                <a:moveTo>
                  <a:pt x="83820" y="502920"/>
                </a:moveTo>
                <a:lnTo>
                  <a:pt x="74676" y="501396"/>
                </a:lnTo>
                <a:lnTo>
                  <a:pt x="74676" y="527812"/>
                </a:lnTo>
                <a:lnTo>
                  <a:pt x="77724" y="528828"/>
                </a:lnTo>
                <a:lnTo>
                  <a:pt x="82296" y="529590"/>
                </a:lnTo>
                <a:lnTo>
                  <a:pt x="82296" y="502920"/>
                </a:lnTo>
                <a:lnTo>
                  <a:pt x="83820" y="502920"/>
                </a:lnTo>
                <a:close/>
              </a:path>
              <a:path w="3842385" h="530860">
                <a:moveTo>
                  <a:pt x="83820" y="27432"/>
                </a:moveTo>
                <a:lnTo>
                  <a:pt x="82296" y="27432"/>
                </a:lnTo>
                <a:lnTo>
                  <a:pt x="82296" y="27686"/>
                </a:lnTo>
                <a:lnTo>
                  <a:pt x="83820" y="27432"/>
                </a:lnTo>
                <a:close/>
              </a:path>
              <a:path w="3842385" h="530860">
                <a:moveTo>
                  <a:pt x="89916" y="504444"/>
                </a:moveTo>
                <a:lnTo>
                  <a:pt x="82296" y="502920"/>
                </a:lnTo>
                <a:lnTo>
                  <a:pt x="82296" y="529590"/>
                </a:lnTo>
                <a:lnTo>
                  <a:pt x="86868" y="530352"/>
                </a:lnTo>
                <a:lnTo>
                  <a:pt x="88392" y="530352"/>
                </a:lnTo>
                <a:lnTo>
                  <a:pt x="88392" y="504444"/>
                </a:lnTo>
                <a:lnTo>
                  <a:pt x="89916" y="504444"/>
                </a:lnTo>
                <a:close/>
              </a:path>
              <a:path w="3842385" h="530860">
                <a:moveTo>
                  <a:pt x="89916" y="25908"/>
                </a:moveTo>
                <a:lnTo>
                  <a:pt x="88392" y="25908"/>
                </a:lnTo>
                <a:lnTo>
                  <a:pt x="88392" y="26212"/>
                </a:lnTo>
                <a:lnTo>
                  <a:pt x="89916" y="25908"/>
                </a:lnTo>
                <a:close/>
              </a:path>
              <a:path w="3842385" h="530860">
                <a:moveTo>
                  <a:pt x="3759705" y="529590"/>
                </a:moveTo>
                <a:lnTo>
                  <a:pt x="3759705" y="502920"/>
                </a:lnTo>
                <a:lnTo>
                  <a:pt x="3752085" y="504444"/>
                </a:lnTo>
                <a:lnTo>
                  <a:pt x="88392" y="504444"/>
                </a:lnTo>
                <a:lnTo>
                  <a:pt x="88392" y="530352"/>
                </a:lnTo>
                <a:lnTo>
                  <a:pt x="3755133" y="530352"/>
                </a:lnTo>
                <a:lnTo>
                  <a:pt x="3759705" y="529590"/>
                </a:lnTo>
                <a:close/>
              </a:path>
              <a:path w="3842385" h="530860">
                <a:moveTo>
                  <a:pt x="3759705" y="27686"/>
                </a:moveTo>
                <a:lnTo>
                  <a:pt x="3759705" y="27432"/>
                </a:lnTo>
                <a:lnTo>
                  <a:pt x="3758181" y="27432"/>
                </a:lnTo>
                <a:lnTo>
                  <a:pt x="3759705" y="27686"/>
                </a:lnTo>
                <a:close/>
              </a:path>
              <a:path w="3842385" h="530860">
                <a:moveTo>
                  <a:pt x="3767325" y="527812"/>
                </a:moveTo>
                <a:lnTo>
                  <a:pt x="3767325" y="501396"/>
                </a:lnTo>
                <a:lnTo>
                  <a:pt x="3758181" y="502920"/>
                </a:lnTo>
                <a:lnTo>
                  <a:pt x="3759705" y="502920"/>
                </a:lnTo>
                <a:lnTo>
                  <a:pt x="3759705" y="529590"/>
                </a:lnTo>
                <a:lnTo>
                  <a:pt x="3764277" y="528828"/>
                </a:lnTo>
                <a:lnTo>
                  <a:pt x="3767325" y="527812"/>
                </a:lnTo>
                <a:close/>
              </a:path>
              <a:path w="3842385" h="530860">
                <a:moveTo>
                  <a:pt x="3767325" y="29565"/>
                </a:moveTo>
                <a:lnTo>
                  <a:pt x="3767325" y="28956"/>
                </a:lnTo>
                <a:lnTo>
                  <a:pt x="3765801" y="28956"/>
                </a:lnTo>
                <a:lnTo>
                  <a:pt x="3767325" y="29565"/>
                </a:lnTo>
                <a:close/>
              </a:path>
              <a:path w="3842385" h="530860">
                <a:moveTo>
                  <a:pt x="3773421" y="498348"/>
                </a:moveTo>
                <a:lnTo>
                  <a:pt x="3765801" y="501396"/>
                </a:lnTo>
                <a:lnTo>
                  <a:pt x="3767325" y="501396"/>
                </a:lnTo>
                <a:lnTo>
                  <a:pt x="3767325" y="527812"/>
                </a:lnTo>
                <a:lnTo>
                  <a:pt x="3771897" y="526288"/>
                </a:lnTo>
                <a:lnTo>
                  <a:pt x="3771897" y="499872"/>
                </a:lnTo>
                <a:lnTo>
                  <a:pt x="3773421" y="498348"/>
                </a:lnTo>
                <a:close/>
              </a:path>
              <a:path w="3842385" h="530860">
                <a:moveTo>
                  <a:pt x="3773421" y="32004"/>
                </a:moveTo>
                <a:lnTo>
                  <a:pt x="3771897" y="30480"/>
                </a:lnTo>
                <a:lnTo>
                  <a:pt x="3771897" y="31394"/>
                </a:lnTo>
                <a:lnTo>
                  <a:pt x="3773421" y="32004"/>
                </a:lnTo>
                <a:close/>
              </a:path>
              <a:path w="3842385" h="530860">
                <a:moveTo>
                  <a:pt x="3779517" y="495300"/>
                </a:moveTo>
                <a:lnTo>
                  <a:pt x="3771897" y="499872"/>
                </a:lnTo>
                <a:lnTo>
                  <a:pt x="3771897" y="526288"/>
                </a:lnTo>
                <a:lnTo>
                  <a:pt x="3777993" y="524256"/>
                </a:lnTo>
                <a:lnTo>
                  <a:pt x="3777993" y="496824"/>
                </a:lnTo>
                <a:lnTo>
                  <a:pt x="3779517" y="495300"/>
                </a:lnTo>
                <a:close/>
              </a:path>
              <a:path w="3842385" h="530860">
                <a:moveTo>
                  <a:pt x="3779517" y="35052"/>
                </a:moveTo>
                <a:lnTo>
                  <a:pt x="3777993" y="33528"/>
                </a:lnTo>
                <a:lnTo>
                  <a:pt x="3777993" y="34137"/>
                </a:lnTo>
                <a:lnTo>
                  <a:pt x="3779517" y="35052"/>
                </a:lnTo>
                <a:close/>
              </a:path>
              <a:path w="3842385" h="530860">
                <a:moveTo>
                  <a:pt x="3785613" y="492252"/>
                </a:moveTo>
                <a:lnTo>
                  <a:pt x="3777993" y="496824"/>
                </a:lnTo>
                <a:lnTo>
                  <a:pt x="3777993" y="524256"/>
                </a:lnTo>
                <a:lnTo>
                  <a:pt x="3782565" y="522732"/>
                </a:lnTo>
                <a:lnTo>
                  <a:pt x="3784089" y="521970"/>
                </a:lnTo>
                <a:lnTo>
                  <a:pt x="3784089" y="493776"/>
                </a:lnTo>
                <a:lnTo>
                  <a:pt x="3785613" y="492252"/>
                </a:lnTo>
                <a:close/>
              </a:path>
              <a:path w="3842385" h="530860">
                <a:moveTo>
                  <a:pt x="3785613" y="39243"/>
                </a:moveTo>
                <a:lnTo>
                  <a:pt x="3785613" y="38100"/>
                </a:lnTo>
                <a:lnTo>
                  <a:pt x="3784089" y="38100"/>
                </a:lnTo>
                <a:lnTo>
                  <a:pt x="3785613" y="39243"/>
                </a:lnTo>
                <a:close/>
              </a:path>
              <a:path w="3842385" h="530860">
                <a:moveTo>
                  <a:pt x="3800853" y="512368"/>
                </a:moveTo>
                <a:lnTo>
                  <a:pt x="3800853" y="478536"/>
                </a:lnTo>
                <a:lnTo>
                  <a:pt x="3790185" y="489204"/>
                </a:lnTo>
                <a:lnTo>
                  <a:pt x="3790185" y="487680"/>
                </a:lnTo>
                <a:lnTo>
                  <a:pt x="3784089" y="493776"/>
                </a:lnTo>
                <a:lnTo>
                  <a:pt x="3784089" y="521970"/>
                </a:lnTo>
                <a:lnTo>
                  <a:pt x="3791709" y="518160"/>
                </a:lnTo>
                <a:lnTo>
                  <a:pt x="3799329" y="513588"/>
                </a:lnTo>
                <a:lnTo>
                  <a:pt x="3800853" y="512368"/>
                </a:lnTo>
                <a:close/>
              </a:path>
              <a:path w="3842385" h="530860">
                <a:moveTo>
                  <a:pt x="3800853" y="53848"/>
                </a:moveTo>
                <a:lnTo>
                  <a:pt x="3800853" y="51816"/>
                </a:lnTo>
                <a:lnTo>
                  <a:pt x="3799329" y="51816"/>
                </a:lnTo>
                <a:lnTo>
                  <a:pt x="3800853" y="53848"/>
                </a:lnTo>
                <a:close/>
              </a:path>
              <a:path w="3842385" h="530860">
                <a:moveTo>
                  <a:pt x="3808473" y="505968"/>
                </a:moveTo>
                <a:lnTo>
                  <a:pt x="3808473" y="466344"/>
                </a:lnTo>
                <a:lnTo>
                  <a:pt x="3803901" y="473964"/>
                </a:lnTo>
                <a:lnTo>
                  <a:pt x="3803901" y="472440"/>
                </a:lnTo>
                <a:lnTo>
                  <a:pt x="3799329" y="480060"/>
                </a:lnTo>
                <a:lnTo>
                  <a:pt x="3800853" y="478536"/>
                </a:lnTo>
                <a:lnTo>
                  <a:pt x="3800853" y="512368"/>
                </a:lnTo>
                <a:lnTo>
                  <a:pt x="3806949" y="507492"/>
                </a:lnTo>
                <a:lnTo>
                  <a:pt x="3808473" y="505968"/>
                </a:lnTo>
                <a:close/>
              </a:path>
              <a:path w="3842385" h="530860">
                <a:moveTo>
                  <a:pt x="3808473" y="65024"/>
                </a:moveTo>
                <a:lnTo>
                  <a:pt x="3808473" y="64008"/>
                </a:lnTo>
                <a:lnTo>
                  <a:pt x="3806949" y="62484"/>
                </a:lnTo>
                <a:lnTo>
                  <a:pt x="3808473" y="65024"/>
                </a:lnTo>
                <a:close/>
              </a:path>
              <a:path w="3842385" h="530860">
                <a:moveTo>
                  <a:pt x="3811521" y="502920"/>
                </a:moveTo>
                <a:lnTo>
                  <a:pt x="3811521" y="460248"/>
                </a:lnTo>
                <a:lnTo>
                  <a:pt x="3806949" y="467868"/>
                </a:lnTo>
                <a:lnTo>
                  <a:pt x="3808473" y="466344"/>
                </a:lnTo>
                <a:lnTo>
                  <a:pt x="3808473" y="505968"/>
                </a:lnTo>
                <a:lnTo>
                  <a:pt x="3811521" y="502920"/>
                </a:lnTo>
                <a:close/>
              </a:path>
              <a:path w="3842385" h="530860">
                <a:moveTo>
                  <a:pt x="3811521" y="72390"/>
                </a:moveTo>
                <a:lnTo>
                  <a:pt x="3811521" y="70104"/>
                </a:lnTo>
                <a:lnTo>
                  <a:pt x="3809997" y="68580"/>
                </a:lnTo>
                <a:lnTo>
                  <a:pt x="3811521" y="72390"/>
                </a:lnTo>
                <a:close/>
              </a:path>
              <a:path w="3842385" h="530860">
                <a:moveTo>
                  <a:pt x="3816093" y="498348"/>
                </a:moveTo>
                <a:lnTo>
                  <a:pt x="3816093" y="440436"/>
                </a:lnTo>
                <a:lnTo>
                  <a:pt x="3814569" y="448056"/>
                </a:lnTo>
                <a:lnTo>
                  <a:pt x="3814569" y="446532"/>
                </a:lnTo>
                <a:lnTo>
                  <a:pt x="3813045" y="455676"/>
                </a:lnTo>
                <a:lnTo>
                  <a:pt x="3813045" y="454152"/>
                </a:lnTo>
                <a:lnTo>
                  <a:pt x="3809997" y="461772"/>
                </a:lnTo>
                <a:lnTo>
                  <a:pt x="3811521" y="460248"/>
                </a:lnTo>
                <a:lnTo>
                  <a:pt x="3811521" y="502920"/>
                </a:lnTo>
                <a:lnTo>
                  <a:pt x="3816093" y="498348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3876" y="1464055"/>
            <a:ext cx="33547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2.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Rectification</a:t>
            </a:r>
            <a:r>
              <a:rPr sz="1400" spc="-2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à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saisir</a:t>
            </a:r>
            <a:r>
              <a:rPr sz="140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:</a:t>
            </a:r>
            <a:r>
              <a:rPr sz="1400" spc="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cliquer</a:t>
            </a:r>
            <a:r>
              <a:rPr sz="1400" spc="-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sur</a:t>
            </a:r>
            <a:r>
              <a:rPr sz="1400" spc="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25">
                <a:solidFill>
                  <a:srgbClr val="2397D3"/>
                </a:solidFill>
                <a:latin typeface="Arial"/>
                <a:cs typeface="Arial"/>
              </a:rPr>
              <a:t>Oui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7028" y="2209291"/>
            <a:ext cx="2290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page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saisie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rectifier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s’affiche.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1273" y="4494276"/>
            <a:ext cx="2557780" cy="658495"/>
            <a:chOff x="1231273" y="4494276"/>
            <a:chExt cx="2557780" cy="65849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422" y="5145029"/>
              <a:ext cx="2023875" cy="15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8502" y="4951475"/>
              <a:ext cx="310121" cy="88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1273" y="4494276"/>
              <a:ext cx="2552700" cy="6583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31273" y="4494276"/>
              <a:ext cx="2557780" cy="658495"/>
            </a:xfrm>
            <a:custGeom>
              <a:avLst/>
              <a:gdLst/>
              <a:ahLst/>
              <a:cxnLst/>
              <a:rect l="l" t="t" r="r" b="b"/>
              <a:pathLst>
                <a:path w="2557779" h="658495">
                  <a:moveTo>
                    <a:pt x="2241801" y="378658"/>
                  </a:moveTo>
                  <a:lnTo>
                    <a:pt x="2241801" y="100584"/>
                  </a:lnTo>
                  <a:lnTo>
                    <a:pt x="2240277" y="89916"/>
                  </a:lnTo>
                  <a:lnTo>
                    <a:pt x="2237229" y="79248"/>
                  </a:lnTo>
                  <a:lnTo>
                    <a:pt x="2232657" y="68580"/>
                  </a:lnTo>
                  <a:lnTo>
                    <a:pt x="2223513" y="50292"/>
                  </a:lnTo>
                  <a:lnTo>
                    <a:pt x="2215893" y="41148"/>
                  </a:lnTo>
                  <a:lnTo>
                    <a:pt x="2209797" y="33528"/>
                  </a:lnTo>
                  <a:lnTo>
                    <a:pt x="2173221" y="9144"/>
                  </a:lnTo>
                  <a:lnTo>
                    <a:pt x="2129025" y="0"/>
                  </a:lnTo>
                  <a:lnTo>
                    <a:pt x="112776" y="0"/>
                  </a:lnTo>
                  <a:lnTo>
                    <a:pt x="102108" y="1524"/>
                  </a:lnTo>
                  <a:lnTo>
                    <a:pt x="89916" y="3048"/>
                  </a:lnTo>
                  <a:lnTo>
                    <a:pt x="41148" y="25908"/>
                  </a:lnTo>
                  <a:lnTo>
                    <a:pt x="13716" y="59436"/>
                  </a:lnTo>
                  <a:lnTo>
                    <a:pt x="1524" y="102108"/>
                  </a:lnTo>
                  <a:lnTo>
                    <a:pt x="0" y="112776"/>
                  </a:lnTo>
                  <a:lnTo>
                    <a:pt x="0" y="545592"/>
                  </a:lnTo>
                  <a:lnTo>
                    <a:pt x="1524" y="556260"/>
                  </a:lnTo>
                  <a:lnTo>
                    <a:pt x="3048" y="568452"/>
                  </a:lnTo>
                  <a:lnTo>
                    <a:pt x="9144" y="589788"/>
                  </a:lnTo>
                  <a:lnTo>
                    <a:pt x="10668" y="592836"/>
                  </a:lnTo>
                  <a:lnTo>
                    <a:pt x="10668" y="102108"/>
                  </a:lnTo>
                  <a:lnTo>
                    <a:pt x="12192" y="91440"/>
                  </a:lnTo>
                  <a:lnTo>
                    <a:pt x="27432" y="54864"/>
                  </a:lnTo>
                  <a:lnTo>
                    <a:pt x="56388" y="27432"/>
                  </a:lnTo>
                  <a:lnTo>
                    <a:pt x="92964" y="12192"/>
                  </a:lnTo>
                  <a:lnTo>
                    <a:pt x="103632" y="10668"/>
                  </a:lnTo>
                  <a:lnTo>
                    <a:pt x="2139693" y="10668"/>
                  </a:lnTo>
                  <a:lnTo>
                    <a:pt x="2179317" y="22860"/>
                  </a:lnTo>
                  <a:lnTo>
                    <a:pt x="2209797" y="47244"/>
                  </a:lnTo>
                  <a:lnTo>
                    <a:pt x="2228085" y="82296"/>
                  </a:lnTo>
                  <a:lnTo>
                    <a:pt x="2232657" y="102108"/>
                  </a:lnTo>
                  <a:lnTo>
                    <a:pt x="2232657" y="385572"/>
                  </a:lnTo>
                  <a:lnTo>
                    <a:pt x="2234181" y="387096"/>
                  </a:lnTo>
                  <a:lnTo>
                    <a:pt x="2237229" y="387096"/>
                  </a:lnTo>
                  <a:lnTo>
                    <a:pt x="2238753" y="387451"/>
                  </a:lnTo>
                  <a:lnTo>
                    <a:pt x="2238753" y="377952"/>
                  </a:lnTo>
                  <a:lnTo>
                    <a:pt x="2241801" y="378658"/>
                  </a:lnTo>
                  <a:close/>
                </a:path>
                <a:path w="2557779" h="658495">
                  <a:moveTo>
                    <a:pt x="2551173" y="461116"/>
                  </a:moveTo>
                  <a:lnTo>
                    <a:pt x="2551173" y="460248"/>
                  </a:lnTo>
                  <a:lnTo>
                    <a:pt x="2533521" y="456135"/>
                  </a:lnTo>
                  <a:lnTo>
                    <a:pt x="2235705" y="541020"/>
                  </a:lnTo>
                  <a:lnTo>
                    <a:pt x="2234181" y="541020"/>
                  </a:lnTo>
                  <a:lnTo>
                    <a:pt x="2232657" y="542544"/>
                  </a:lnTo>
                  <a:lnTo>
                    <a:pt x="2232657" y="556260"/>
                  </a:lnTo>
                  <a:lnTo>
                    <a:pt x="2231133" y="565404"/>
                  </a:lnTo>
                  <a:lnTo>
                    <a:pt x="2228085" y="576072"/>
                  </a:lnTo>
                  <a:lnTo>
                    <a:pt x="2225037" y="585216"/>
                  </a:lnTo>
                  <a:lnTo>
                    <a:pt x="2220465" y="594360"/>
                  </a:lnTo>
                  <a:lnTo>
                    <a:pt x="2214369" y="603504"/>
                  </a:lnTo>
                  <a:lnTo>
                    <a:pt x="2209797" y="611124"/>
                  </a:lnTo>
                  <a:lnTo>
                    <a:pt x="2202177" y="618744"/>
                  </a:lnTo>
                  <a:lnTo>
                    <a:pt x="2186937" y="630936"/>
                  </a:lnTo>
                  <a:lnTo>
                    <a:pt x="2177793" y="635508"/>
                  </a:lnTo>
                  <a:lnTo>
                    <a:pt x="2170173" y="640080"/>
                  </a:lnTo>
                  <a:lnTo>
                    <a:pt x="2159505" y="643128"/>
                  </a:lnTo>
                  <a:lnTo>
                    <a:pt x="2150361" y="646176"/>
                  </a:lnTo>
                  <a:lnTo>
                    <a:pt x="2139693" y="647700"/>
                  </a:lnTo>
                  <a:lnTo>
                    <a:pt x="102108" y="647700"/>
                  </a:lnTo>
                  <a:lnTo>
                    <a:pt x="92964" y="646176"/>
                  </a:lnTo>
                  <a:lnTo>
                    <a:pt x="54864" y="630936"/>
                  </a:lnTo>
                  <a:lnTo>
                    <a:pt x="27432" y="601980"/>
                  </a:lnTo>
                  <a:lnTo>
                    <a:pt x="12192" y="565404"/>
                  </a:lnTo>
                  <a:lnTo>
                    <a:pt x="10668" y="554736"/>
                  </a:lnTo>
                  <a:lnTo>
                    <a:pt x="10668" y="592836"/>
                  </a:lnTo>
                  <a:lnTo>
                    <a:pt x="33528" y="624840"/>
                  </a:lnTo>
                  <a:lnTo>
                    <a:pt x="70104" y="649224"/>
                  </a:lnTo>
                  <a:lnTo>
                    <a:pt x="112776" y="658368"/>
                  </a:lnTo>
                  <a:lnTo>
                    <a:pt x="2130549" y="658368"/>
                  </a:lnTo>
                  <a:lnTo>
                    <a:pt x="2173221" y="649224"/>
                  </a:lnTo>
                  <a:lnTo>
                    <a:pt x="2209797" y="624840"/>
                  </a:lnTo>
                  <a:lnTo>
                    <a:pt x="2228085" y="598932"/>
                  </a:lnTo>
                  <a:lnTo>
                    <a:pt x="2234181" y="588264"/>
                  </a:lnTo>
                  <a:lnTo>
                    <a:pt x="2238753" y="572262"/>
                  </a:lnTo>
                  <a:lnTo>
                    <a:pt x="2238753" y="550164"/>
                  </a:lnTo>
                  <a:lnTo>
                    <a:pt x="2241801" y="545592"/>
                  </a:lnTo>
                  <a:lnTo>
                    <a:pt x="2241801" y="549295"/>
                  </a:lnTo>
                  <a:lnTo>
                    <a:pt x="2551173" y="461116"/>
                  </a:lnTo>
                  <a:close/>
                </a:path>
                <a:path w="2557779" h="658495">
                  <a:moveTo>
                    <a:pt x="2557269" y="457200"/>
                  </a:moveTo>
                  <a:lnTo>
                    <a:pt x="2557269" y="452628"/>
                  </a:lnTo>
                  <a:lnTo>
                    <a:pt x="2555745" y="451104"/>
                  </a:lnTo>
                  <a:lnTo>
                    <a:pt x="2554221" y="451104"/>
                  </a:lnTo>
                  <a:lnTo>
                    <a:pt x="2238753" y="377952"/>
                  </a:lnTo>
                  <a:lnTo>
                    <a:pt x="2241801" y="382524"/>
                  </a:lnTo>
                  <a:lnTo>
                    <a:pt x="2241801" y="388161"/>
                  </a:lnTo>
                  <a:lnTo>
                    <a:pt x="2533521" y="456135"/>
                  </a:lnTo>
                  <a:lnTo>
                    <a:pt x="2551173" y="451104"/>
                  </a:lnTo>
                  <a:lnTo>
                    <a:pt x="2551173" y="461116"/>
                  </a:lnTo>
                  <a:lnTo>
                    <a:pt x="2554221" y="460248"/>
                  </a:lnTo>
                  <a:lnTo>
                    <a:pt x="2555745" y="460248"/>
                  </a:lnTo>
                  <a:lnTo>
                    <a:pt x="2557269" y="457200"/>
                  </a:lnTo>
                  <a:close/>
                </a:path>
                <a:path w="2557779" h="658495">
                  <a:moveTo>
                    <a:pt x="2241801" y="388161"/>
                  </a:moveTo>
                  <a:lnTo>
                    <a:pt x="2241801" y="382524"/>
                  </a:lnTo>
                  <a:lnTo>
                    <a:pt x="2238753" y="377952"/>
                  </a:lnTo>
                  <a:lnTo>
                    <a:pt x="2238753" y="387451"/>
                  </a:lnTo>
                  <a:lnTo>
                    <a:pt x="2241801" y="388161"/>
                  </a:lnTo>
                  <a:close/>
                </a:path>
                <a:path w="2557779" h="658495">
                  <a:moveTo>
                    <a:pt x="2241801" y="549295"/>
                  </a:moveTo>
                  <a:lnTo>
                    <a:pt x="2241801" y="545592"/>
                  </a:lnTo>
                  <a:lnTo>
                    <a:pt x="2238753" y="550164"/>
                  </a:lnTo>
                  <a:lnTo>
                    <a:pt x="2241801" y="549295"/>
                  </a:lnTo>
                  <a:close/>
                </a:path>
                <a:path w="2557779" h="658495">
                  <a:moveTo>
                    <a:pt x="2241801" y="556260"/>
                  </a:moveTo>
                  <a:lnTo>
                    <a:pt x="2241801" y="549295"/>
                  </a:lnTo>
                  <a:lnTo>
                    <a:pt x="2238753" y="550164"/>
                  </a:lnTo>
                  <a:lnTo>
                    <a:pt x="2238753" y="572262"/>
                  </a:lnTo>
                  <a:lnTo>
                    <a:pt x="2240277" y="566928"/>
                  </a:lnTo>
                  <a:lnTo>
                    <a:pt x="2241801" y="556260"/>
                  </a:lnTo>
                  <a:close/>
                </a:path>
                <a:path w="2557779" h="658495">
                  <a:moveTo>
                    <a:pt x="2551173" y="460248"/>
                  </a:moveTo>
                  <a:lnTo>
                    <a:pt x="2551173" y="451104"/>
                  </a:lnTo>
                  <a:lnTo>
                    <a:pt x="2533521" y="456135"/>
                  </a:lnTo>
                  <a:lnTo>
                    <a:pt x="2551173" y="460248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46593" y="4560822"/>
            <a:ext cx="18942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Saisie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concernée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par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rectification;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puis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cliquez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sur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Ajouter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rectifier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50">
                <a:solidFill>
                  <a:srgbClr val="001F5F"/>
                </a:solidFill>
                <a:latin typeface="Arial"/>
                <a:cs typeface="Arial"/>
              </a:rPr>
              <a:t>»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8937" y="5285232"/>
            <a:ext cx="2872740" cy="1092835"/>
          </a:xfrm>
          <a:custGeom>
            <a:avLst/>
            <a:gdLst/>
            <a:ahLst/>
            <a:cxnLst/>
            <a:rect l="l" t="t" r="r" b="b"/>
            <a:pathLst>
              <a:path w="2872740" h="1092835">
                <a:moveTo>
                  <a:pt x="2872737" y="925068"/>
                </a:moveTo>
                <a:lnTo>
                  <a:pt x="2872737" y="167640"/>
                </a:lnTo>
                <a:lnTo>
                  <a:pt x="2859021" y="112776"/>
                </a:lnTo>
                <a:lnTo>
                  <a:pt x="2830065" y="67056"/>
                </a:lnTo>
                <a:lnTo>
                  <a:pt x="2790441" y="32004"/>
                </a:lnTo>
                <a:lnTo>
                  <a:pt x="2741673" y="7620"/>
                </a:lnTo>
                <a:lnTo>
                  <a:pt x="2706621" y="1641"/>
                </a:lnTo>
                <a:lnTo>
                  <a:pt x="2686809" y="0"/>
                </a:lnTo>
                <a:lnTo>
                  <a:pt x="185928" y="0"/>
                </a:lnTo>
                <a:lnTo>
                  <a:pt x="169164" y="1289"/>
                </a:lnTo>
                <a:lnTo>
                  <a:pt x="167640" y="1406"/>
                </a:lnTo>
                <a:lnTo>
                  <a:pt x="166116" y="1524"/>
                </a:lnTo>
                <a:lnTo>
                  <a:pt x="112776" y="15240"/>
                </a:lnTo>
                <a:lnTo>
                  <a:pt x="67056" y="42672"/>
                </a:lnTo>
                <a:lnTo>
                  <a:pt x="32004" y="82296"/>
                </a:lnTo>
                <a:lnTo>
                  <a:pt x="7620" y="131064"/>
                </a:lnTo>
                <a:lnTo>
                  <a:pt x="0" y="185928"/>
                </a:lnTo>
                <a:lnTo>
                  <a:pt x="0" y="906780"/>
                </a:lnTo>
                <a:lnTo>
                  <a:pt x="3048" y="943356"/>
                </a:lnTo>
                <a:lnTo>
                  <a:pt x="7620" y="961644"/>
                </a:lnTo>
                <a:lnTo>
                  <a:pt x="12192" y="971702"/>
                </a:lnTo>
                <a:lnTo>
                  <a:pt x="12192" y="185928"/>
                </a:lnTo>
                <a:lnTo>
                  <a:pt x="13716" y="167640"/>
                </a:lnTo>
                <a:lnTo>
                  <a:pt x="25908" y="118872"/>
                </a:lnTo>
                <a:lnTo>
                  <a:pt x="51816" y="76200"/>
                </a:lnTo>
                <a:lnTo>
                  <a:pt x="103632" y="33528"/>
                </a:lnTo>
                <a:lnTo>
                  <a:pt x="150876" y="16764"/>
                </a:lnTo>
                <a:lnTo>
                  <a:pt x="185928" y="12192"/>
                </a:lnTo>
                <a:lnTo>
                  <a:pt x="2686809" y="12192"/>
                </a:lnTo>
                <a:lnTo>
                  <a:pt x="2755389" y="25908"/>
                </a:lnTo>
                <a:lnTo>
                  <a:pt x="2798061" y="51816"/>
                </a:lnTo>
                <a:lnTo>
                  <a:pt x="2831589" y="89916"/>
                </a:lnTo>
                <a:lnTo>
                  <a:pt x="2852925" y="135636"/>
                </a:lnTo>
                <a:lnTo>
                  <a:pt x="2860545" y="185928"/>
                </a:lnTo>
                <a:lnTo>
                  <a:pt x="2860545" y="974217"/>
                </a:lnTo>
                <a:lnTo>
                  <a:pt x="2865117" y="961644"/>
                </a:lnTo>
                <a:lnTo>
                  <a:pt x="2869689" y="943356"/>
                </a:lnTo>
                <a:lnTo>
                  <a:pt x="2872737" y="925068"/>
                </a:lnTo>
                <a:close/>
              </a:path>
              <a:path w="2872740" h="1092835">
                <a:moveTo>
                  <a:pt x="2860545" y="974217"/>
                </a:moveTo>
                <a:lnTo>
                  <a:pt x="2860545" y="905256"/>
                </a:lnTo>
                <a:lnTo>
                  <a:pt x="2857497" y="941832"/>
                </a:lnTo>
                <a:lnTo>
                  <a:pt x="2852925" y="957072"/>
                </a:lnTo>
                <a:lnTo>
                  <a:pt x="2820921" y="1016508"/>
                </a:lnTo>
                <a:lnTo>
                  <a:pt x="2796537" y="1039368"/>
                </a:lnTo>
                <a:lnTo>
                  <a:pt x="2784345" y="1050036"/>
                </a:lnTo>
                <a:lnTo>
                  <a:pt x="2769105" y="1059180"/>
                </a:lnTo>
                <a:lnTo>
                  <a:pt x="2738625" y="1071372"/>
                </a:lnTo>
                <a:lnTo>
                  <a:pt x="2721861" y="1075944"/>
                </a:lnTo>
                <a:lnTo>
                  <a:pt x="2705097" y="1078992"/>
                </a:lnTo>
                <a:lnTo>
                  <a:pt x="167640" y="1078992"/>
                </a:lnTo>
                <a:lnTo>
                  <a:pt x="118872" y="1065276"/>
                </a:lnTo>
                <a:lnTo>
                  <a:pt x="76200" y="1039368"/>
                </a:lnTo>
                <a:lnTo>
                  <a:pt x="62484" y="1028700"/>
                </a:lnTo>
                <a:lnTo>
                  <a:pt x="33528" y="989076"/>
                </a:lnTo>
                <a:lnTo>
                  <a:pt x="13716" y="923544"/>
                </a:lnTo>
                <a:lnTo>
                  <a:pt x="12192" y="905256"/>
                </a:lnTo>
                <a:lnTo>
                  <a:pt x="12192" y="971702"/>
                </a:lnTo>
                <a:lnTo>
                  <a:pt x="32004" y="1010412"/>
                </a:lnTo>
                <a:lnTo>
                  <a:pt x="68580" y="1050036"/>
                </a:lnTo>
                <a:lnTo>
                  <a:pt x="114300" y="1077468"/>
                </a:lnTo>
                <a:lnTo>
                  <a:pt x="167640" y="1091184"/>
                </a:lnTo>
                <a:lnTo>
                  <a:pt x="185928" y="1092708"/>
                </a:lnTo>
                <a:lnTo>
                  <a:pt x="2686809" y="1092708"/>
                </a:lnTo>
                <a:lnTo>
                  <a:pt x="2705097" y="1091301"/>
                </a:lnTo>
                <a:lnTo>
                  <a:pt x="2706621" y="1091184"/>
                </a:lnTo>
                <a:lnTo>
                  <a:pt x="2759961" y="1077468"/>
                </a:lnTo>
                <a:lnTo>
                  <a:pt x="2805681" y="1050036"/>
                </a:lnTo>
                <a:lnTo>
                  <a:pt x="2842257" y="1010412"/>
                </a:lnTo>
                <a:lnTo>
                  <a:pt x="2859021" y="978408"/>
                </a:lnTo>
                <a:lnTo>
                  <a:pt x="2860545" y="974217"/>
                </a:lnTo>
                <a:close/>
              </a:path>
            </a:pathLst>
          </a:custGeom>
          <a:solidFill>
            <a:srgbClr val="848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5588" y="5373113"/>
            <a:ext cx="259778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saisie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contrôlée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elle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doit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endParaRPr sz="900">
              <a:latin typeface="Arial MT"/>
              <a:cs typeface="Arial MT"/>
            </a:endParaRPr>
          </a:p>
          <a:p>
            <a:pPr marL="184785" indent="-172085">
              <a:lnSpc>
                <a:spcPct val="100000"/>
              </a:lnSpc>
              <a:buClr>
                <a:srgbClr val="000000"/>
              </a:buClr>
              <a:buFont typeface="Arial MT"/>
              <a:buChar char="-"/>
              <a:tabLst>
                <a:tab pos="184785" algn="l"/>
              </a:tabLst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être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existante</a:t>
            </a:r>
            <a:endParaRPr sz="9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000000"/>
              </a:buClr>
              <a:buFont typeface="Arial MT"/>
              <a:buChar char="-"/>
              <a:tabLst>
                <a:tab pos="184785" algn="l"/>
              </a:tabLst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avoir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déjà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été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facturée</a:t>
            </a:r>
            <a:endParaRPr sz="9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000000"/>
              </a:buClr>
              <a:buFont typeface="Arial MT"/>
              <a:buChar char="-"/>
              <a:tabLst>
                <a:tab pos="184785" algn="l"/>
              </a:tabLst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avoir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été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envoyée</a:t>
            </a:r>
            <a:r>
              <a:rPr sz="900" spc="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DSN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53695" algn="l"/>
                <a:tab pos="662940" algn="l"/>
                <a:tab pos="882650" algn="l"/>
                <a:tab pos="1420495" algn="l"/>
                <a:tab pos="1990725" algn="l"/>
                <a:tab pos="2458085" algn="l"/>
              </a:tabLst>
            </a:pP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fois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contrôle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effectué,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l’écran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rectification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s’affiche.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2533FB90-8775-414A-91DA-746B25FAF5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10</a:t>
            </a:fld>
            <a:endParaRPr lang="fr-FR" spc="-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0855" y="1659635"/>
            <a:ext cx="8860789" cy="3497922"/>
            <a:chOff x="950855" y="1659635"/>
            <a:chExt cx="8860789" cy="3365577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b="23187"/>
            <a:stretch/>
          </p:blipFill>
          <p:spPr>
            <a:xfrm>
              <a:off x="950855" y="1659635"/>
              <a:ext cx="5849111" cy="33655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6169" y="3045441"/>
              <a:ext cx="1028699" cy="1475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1997" y="2842259"/>
              <a:ext cx="2316169" cy="86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0073" y="2837688"/>
              <a:ext cx="3670300" cy="13012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40074" y="2837688"/>
              <a:ext cx="3671570" cy="1304925"/>
            </a:xfrm>
            <a:custGeom>
              <a:avLst/>
              <a:gdLst/>
              <a:ahLst/>
              <a:cxnLst/>
              <a:rect l="l" t="t" r="r" b="b"/>
              <a:pathLst>
                <a:path w="3671570" h="1304925">
                  <a:moveTo>
                    <a:pt x="1033272" y="225743"/>
                  </a:moveTo>
                  <a:lnTo>
                    <a:pt x="1033272" y="214884"/>
                  </a:lnTo>
                  <a:lnTo>
                    <a:pt x="1028700" y="219456"/>
                  </a:lnTo>
                  <a:lnTo>
                    <a:pt x="1028700" y="215466"/>
                  </a:lnTo>
                  <a:lnTo>
                    <a:pt x="4572" y="345948"/>
                  </a:lnTo>
                  <a:lnTo>
                    <a:pt x="3048" y="345948"/>
                  </a:lnTo>
                  <a:lnTo>
                    <a:pt x="1524" y="348996"/>
                  </a:lnTo>
                  <a:lnTo>
                    <a:pt x="0" y="350520"/>
                  </a:lnTo>
                  <a:lnTo>
                    <a:pt x="0" y="353568"/>
                  </a:lnTo>
                  <a:lnTo>
                    <a:pt x="3048" y="355092"/>
                  </a:lnTo>
                  <a:lnTo>
                    <a:pt x="4572" y="355092"/>
                  </a:lnTo>
                  <a:lnTo>
                    <a:pt x="6096" y="355378"/>
                  </a:lnTo>
                  <a:lnTo>
                    <a:pt x="6096" y="345948"/>
                  </a:lnTo>
                  <a:lnTo>
                    <a:pt x="35210" y="351425"/>
                  </a:lnTo>
                  <a:lnTo>
                    <a:pt x="1028700" y="226319"/>
                  </a:lnTo>
                  <a:lnTo>
                    <a:pt x="1028700" y="219456"/>
                  </a:lnTo>
                  <a:lnTo>
                    <a:pt x="1028987" y="215429"/>
                  </a:lnTo>
                  <a:lnTo>
                    <a:pt x="1028987" y="226283"/>
                  </a:lnTo>
                  <a:lnTo>
                    <a:pt x="1033272" y="225743"/>
                  </a:lnTo>
                  <a:close/>
                </a:path>
                <a:path w="3671570" h="1304925">
                  <a:moveTo>
                    <a:pt x="35210" y="351425"/>
                  </a:moveTo>
                  <a:lnTo>
                    <a:pt x="6096" y="345948"/>
                  </a:lnTo>
                  <a:lnTo>
                    <a:pt x="6096" y="355092"/>
                  </a:lnTo>
                  <a:lnTo>
                    <a:pt x="35210" y="351425"/>
                  </a:lnTo>
                  <a:close/>
                </a:path>
                <a:path w="3671570" h="1304925">
                  <a:moveTo>
                    <a:pt x="3660648" y="1149096"/>
                  </a:moveTo>
                  <a:lnTo>
                    <a:pt x="3660648" y="1106424"/>
                  </a:lnTo>
                  <a:lnTo>
                    <a:pt x="3657600" y="1126236"/>
                  </a:lnTo>
                  <a:lnTo>
                    <a:pt x="3651504" y="1147572"/>
                  </a:lnTo>
                  <a:lnTo>
                    <a:pt x="3636264" y="1184148"/>
                  </a:lnTo>
                  <a:lnTo>
                    <a:pt x="3613404" y="1217676"/>
                  </a:lnTo>
                  <a:lnTo>
                    <a:pt x="3584448" y="1246632"/>
                  </a:lnTo>
                  <a:lnTo>
                    <a:pt x="3550920" y="1269492"/>
                  </a:lnTo>
                  <a:lnTo>
                    <a:pt x="3512820" y="1286256"/>
                  </a:lnTo>
                  <a:lnTo>
                    <a:pt x="3471672" y="1293876"/>
                  </a:lnTo>
                  <a:lnTo>
                    <a:pt x="3450336" y="1295400"/>
                  </a:lnTo>
                  <a:lnTo>
                    <a:pt x="1249680" y="1295400"/>
                  </a:lnTo>
                  <a:lnTo>
                    <a:pt x="1207008" y="1290828"/>
                  </a:lnTo>
                  <a:lnTo>
                    <a:pt x="1167384" y="1278636"/>
                  </a:lnTo>
                  <a:lnTo>
                    <a:pt x="1132332" y="1258824"/>
                  </a:lnTo>
                  <a:lnTo>
                    <a:pt x="1100328" y="1232916"/>
                  </a:lnTo>
                  <a:lnTo>
                    <a:pt x="1074420" y="1202436"/>
                  </a:lnTo>
                  <a:lnTo>
                    <a:pt x="1054608" y="1165860"/>
                  </a:lnTo>
                  <a:lnTo>
                    <a:pt x="1042416" y="1126236"/>
                  </a:lnTo>
                  <a:lnTo>
                    <a:pt x="1039368" y="1104900"/>
                  </a:lnTo>
                  <a:lnTo>
                    <a:pt x="1039368" y="542544"/>
                  </a:lnTo>
                  <a:lnTo>
                    <a:pt x="1037844" y="539496"/>
                  </a:lnTo>
                  <a:lnTo>
                    <a:pt x="1034796" y="539496"/>
                  </a:lnTo>
                  <a:lnTo>
                    <a:pt x="35210" y="351425"/>
                  </a:lnTo>
                  <a:lnTo>
                    <a:pt x="6096" y="355092"/>
                  </a:lnTo>
                  <a:lnTo>
                    <a:pt x="6096" y="355378"/>
                  </a:lnTo>
                  <a:lnTo>
                    <a:pt x="1028700" y="547779"/>
                  </a:lnTo>
                  <a:lnTo>
                    <a:pt x="1028700" y="544068"/>
                  </a:lnTo>
                  <a:lnTo>
                    <a:pt x="1033272" y="548640"/>
                  </a:lnTo>
                  <a:lnTo>
                    <a:pt x="1033272" y="1129284"/>
                  </a:lnTo>
                  <a:lnTo>
                    <a:pt x="1039368" y="1149096"/>
                  </a:lnTo>
                  <a:lnTo>
                    <a:pt x="1056132" y="1188720"/>
                  </a:lnTo>
                  <a:lnTo>
                    <a:pt x="1094232" y="1240536"/>
                  </a:lnTo>
                  <a:lnTo>
                    <a:pt x="1126236" y="1266444"/>
                  </a:lnTo>
                  <a:lnTo>
                    <a:pt x="1164336" y="1287780"/>
                  </a:lnTo>
                  <a:lnTo>
                    <a:pt x="1205484" y="1299972"/>
                  </a:lnTo>
                  <a:lnTo>
                    <a:pt x="1249680" y="1304544"/>
                  </a:lnTo>
                  <a:lnTo>
                    <a:pt x="3450336" y="1304544"/>
                  </a:lnTo>
                  <a:lnTo>
                    <a:pt x="3494532" y="1299972"/>
                  </a:lnTo>
                  <a:lnTo>
                    <a:pt x="3535680" y="1287780"/>
                  </a:lnTo>
                  <a:lnTo>
                    <a:pt x="3573780" y="1266444"/>
                  </a:lnTo>
                  <a:lnTo>
                    <a:pt x="3605784" y="1240536"/>
                  </a:lnTo>
                  <a:lnTo>
                    <a:pt x="3633216" y="1207008"/>
                  </a:lnTo>
                  <a:lnTo>
                    <a:pt x="3653028" y="1168908"/>
                  </a:lnTo>
                  <a:lnTo>
                    <a:pt x="3660648" y="1149096"/>
                  </a:lnTo>
                  <a:close/>
                </a:path>
                <a:path w="3671570" h="1304925">
                  <a:moveTo>
                    <a:pt x="1033272" y="214884"/>
                  </a:moveTo>
                  <a:lnTo>
                    <a:pt x="1028987" y="215429"/>
                  </a:lnTo>
                  <a:lnTo>
                    <a:pt x="1028700" y="219456"/>
                  </a:lnTo>
                  <a:lnTo>
                    <a:pt x="1033272" y="214884"/>
                  </a:lnTo>
                  <a:close/>
                </a:path>
                <a:path w="3671570" h="1304925">
                  <a:moveTo>
                    <a:pt x="1033272" y="548640"/>
                  </a:moveTo>
                  <a:lnTo>
                    <a:pt x="1028700" y="544068"/>
                  </a:lnTo>
                  <a:lnTo>
                    <a:pt x="1028700" y="547779"/>
                  </a:lnTo>
                  <a:lnTo>
                    <a:pt x="1033272" y="548640"/>
                  </a:lnTo>
                  <a:close/>
                </a:path>
                <a:path w="3671570" h="1304925">
                  <a:moveTo>
                    <a:pt x="1033272" y="1129284"/>
                  </a:moveTo>
                  <a:lnTo>
                    <a:pt x="1033272" y="548640"/>
                  </a:lnTo>
                  <a:lnTo>
                    <a:pt x="1028987" y="547833"/>
                  </a:lnTo>
                  <a:lnTo>
                    <a:pt x="1028700" y="547779"/>
                  </a:lnTo>
                  <a:lnTo>
                    <a:pt x="1028700" y="1083564"/>
                  </a:lnTo>
                  <a:lnTo>
                    <a:pt x="1030224" y="1106424"/>
                  </a:lnTo>
                  <a:lnTo>
                    <a:pt x="1033272" y="1129284"/>
                  </a:lnTo>
                  <a:close/>
                </a:path>
                <a:path w="3671570" h="1304925">
                  <a:moveTo>
                    <a:pt x="3671316" y="1083564"/>
                  </a:moveTo>
                  <a:lnTo>
                    <a:pt x="3671316" y="219456"/>
                  </a:lnTo>
                  <a:lnTo>
                    <a:pt x="3669792" y="198120"/>
                  </a:lnTo>
                  <a:lnTo>
                    <a:pt x="3660648" y="153924"/>
                  </a:lnTo>
                  <a:lnTo>
                    <a:pt x="3643884" y="114300"/>
                  </a:lnTo>
                  <a:lnTo>
                    <a:pt x="3619500" y="79248"/>
                  </a:lnTo>
                  <a:lnTo>
                    <a:pt x="3590544" y="50292"/>
                  </a:lnTo>
                  <a:lnTo>
                    <a:pt x="3555492" y="25908"/>
                  </a:lnTo>
                  <a:lnTo>
                    <a:pt x="3515868" y="9144"/>
                  </a:lnTo>
                  <a:lnTo>
                    <a:pt x="3473196" y="1524"/>
                  </a:lnTo>
                  <a:lnTo>
                    <a:pt x="3450336" y="0"/>
                  </a:lnTo>
                  <a:lnTo>
                    <a:pt x="1249680" y="0"/>
                  </a:lnTo>
                  <a:lnTo>
                    <a:pt x="1228344" y="1422"/>
                  </a:lnTo>
                  <a:lnTo>
                    <a:pt x="1226820" y="1524"/>
                  </a:lnTo>
                  <a:lnTo>
                    <a:pt x="1184148" y="9144"/>
                  </a:lnTo>
                  <a:lnTo>
                    <a:pt x="1144524" y="25908"/>
                  </a:lnTo>
                  <a:lnTo>
                    <a:pt x="1109472" y="50292"/>
                  </a:lnTo>
                  <a:lnTo>
                    <a:pt x="1078992" y="80772"/>
                  </a:lnTo>
                  <a:lnTo>
                    <a:pt x="1056132" y="115824"/>
                  </a:lnTo>
                  <a:lnTo>
                    <a:pt x="1039368" y="155448"/>
                  </a:lnTo>
                  <a:lnTo>
                    <a:pt x="1030224" y="198120"/>
                  </a:lnTo>
                  <a:lnTo>
                    <a:pt x="1028987" y="215429"/>
                  </a:lnTo>
                  <a:lnTo>
                    <a:pt x="1033272" y="214884"/>
                  </a:lnTo>
                  <a:lnTo>
                    <a:pt x="1033272" y="225743"/>
                  </a:lnTo>
                  <a:lnTo>
                    <a:pt x="1034796" y="225552"/>
                  </a:lnTo>
                  <a:lnTo>
                    <a:pt x="1036320" y="225552"/>
                  </a:lnTo>
                  <a:lnTo>
                    <a:pt x="1039368" y="222504"/>
                  </a:lnTo>
                  <a:lnTo>
                    <a:pt x="1039368" y="198120"/>
                  </a:lnTo>
                  <a:lnTo>
                    <a:pt x="1042416" y="176784"/>
                  </a:lnTo>
                  <a:lnTo>
                    <a:pt x="1048512" y="156972"/>
                  </a:lnTo>
                  <a:lnTo>
                    <a:pt x="1056132" y="138684"/>
                  </a:lnTo>
                  <a:lnTo>
                    <a:pt x="1063752" y="118872"/>
                  </a:lnTo>
                  <a:lnTo>
                    <a:pt x="1086612" y="85344"/>
                  </a:lnTo>
                  <a:lnTo>
                    <a:pt x="1115568" y="57912"/>
                  </a:lnTo>
                  <a:lnTo>
                    <a:pt x="1149096" y="35052"/>
                  </a:lnTo>
                  <a:lnTo>
                    <a:pt x="1187196" y="18288"/>
                  </a:lnTo>
                  <a:lnTo>
                    <a:pt x="1228344" y="10668"/>
                  </a:lnTo>
                  <a:lnTo>
                    <a:pt x="3450336" y="9144"/>
                  </a:lnTo>
                  <a:lnTo>
                    <a:pt x="3471672" y="10668"/>
                  </a:lnTo>
                  <a:lnTo>
                    <a:pt x="3512820" y="18288"/>
                  </a:lnTo>
                  <a:lnTo>
                    <a:pt x="3550920" y="35052"/>
                  </a:lnTo>
                  <a:lnTo>
                    <a:pt x="3584448" y="57912"/>
                  </a:lnTo>
                  <a:lnTo>
                    <a:pt x="3613404" y="86868"/>
                  </a:lnTo>
                  <a:lnTo>
                    <a:pt x="3636264" y="120396"/>
                  </a:lnTo>
                  <a:lnTo>
                    <a:pt x="3657600" y="178308"/>
                  </a:lnTo>
                  <a:lnTo>
                    <a:pt x="3660648" y="199644"/>
                  </a:lnTo>
                  <a:lnTo>
                    <a:pt x="3660648" y="1149096"/>
                  </a:lnTo>
                  <a:lnTo>
                    <a:pt x="3666744" y="1127760"/>
                  </a:lnTo>
                  <a:lnTo>
                    <a:pt x="3669792" y="1106424"/>
                  </a:lnTo>
                  <a:lnTo>
                    <a:pt x="3671316" y="1083564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t>La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rectification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périodes</a:t>
            </a:r>
            <a:r>
              <a:rPr b="0" spc="10">
                <a:latin typeface="Times New Roman"/>
                <a:cs typeface="Times New Roman"/>
              </a:rPr>
              <a:t> </a:t>
            </a:r>
            <a:r>
              <a:t>antérieures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rPr spc="-25"/>
              <a:t>1/4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14574" y="2924046"/>
            <a:ext cx="234569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53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rectifier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affichée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avec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l’ensemble</a:t>
            </a:r>
            <a:r>
              <a:rPr sz="9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informations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BS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horaire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initial.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pouvez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modifier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ou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supprimer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valeurs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initiales,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ainsi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qu’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ajouter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nouvelles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valeurs.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16729" y="1828800"/>
            <a:ext cx="2990215" cy="779145"/>
            <a:chOff x="6816729" y="1828800"/>
            <a:chExt cx="2990215" cy="77914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8351" y="2600748"/>
              <a:ext cx="2734354" cy="22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6729" y="1828800"/>
              <a:ext cx="2990087" cy="7787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16730" y="1828800"/>
              <a:ext cx="2990215" cy="779145"/>
            </a:xfrm>
            <a:custGeom>
              <a:avLst/>
              <a:gdLst/>
              <a:ahLst/>
              <a:cxnLst/>
              <a:rect l="l" t="t" r="r" b="b"/>
              <a:pathLst>
                <a:path w="2990215" h="779144">
                  <a:moveTo>
                    <a:pt x="2990088" y="646176"/>
                  </a:moveTo>
                  <a:lnTo>
                    <a:pt x="2990088" y="132588"/>
                  </a:lnTo>
                  <a:lnTo>
                    <a:pt x="2988564" y="118872"/>
                  </a:lnTo>
                  <a:lnTo>
                    <a:pt x="2979420" y="80772"/>
                  </a:lnTo>
                  <a:lnTo>
                    <a:pt x="2941320" y="30480"/>
                  </a:lnTo>
                  <a:lnTo>
                    <a:pt x="2907792" y="10668"/>
                  </a:lnTo>
                  <a:lnTo>
                    <a:pt x="2855976" y="0"/>
                  </a:lnTo>
                  <a:lnTo>
                    <a:pt x="132588" y="0"/>
                  </a:lnTo>
                  <a:lnTo>
                    <a:pt x="92964" y="6096"/>
                  </a:lnTo>
                  <a:lnTo>
                    <a:pt x="70104" y="16764"/>
                  </a:lnTo>
                  <a:lnTo>
                    <a:pt x="57912" y="22860"/>
                  </a:lnTo>
                  <a:lnTo>
                    <a:pt x="22860" y="59436"/>
                  </a:lnTo>
                  <a:lnTo>
                    <a:pt x="6096" y="94488"/>
                  </a:lnTo>
                  <a:lnTo>
                    <a:pt x="1524" y="120396"/>
                  </a:lnTo>
                  <a:lnTo>
                    <a:pt x="0" y="132588"/>
                  </a:lnTo>
                  <a:lnTo>
                    <a:pt x="0" y="646176"/>
                  </a:lnTo>
                  <a:lnTo>
                    <a:pt x="1524" y="659892"/>
                  </a:lnTo>
                  <a:lnTo>
                    <a:pt x="3048" y="672084"/>
                  </a:lnTo>
                  <a:lnTo>
                    <a:pt x="6096" y="685800"/>
                  </a:lnTo>
                  <a:lnTo>
                    <a:pt x="9144" y="693928"/>
                  </a:lnTo>
                  <a:lnTo>
                    <a:pt x="9144" y="132588"/>
                  </a:lnTo>
                  <a:lnTo>
                    <a:pt x="12192" y="108204"/>
                  </a:lnTo>
                  <a:lnTo>
                    <a:pt x="30480" y="64008"/>
                  </a:lnTo>
                  <a:lnTo>
                    <a:pt x="64008" y="30480"/>
                  </a:lnTo>
                  <a:lnTo>
                    <a:pt x="108204" y="12192"/>
                  </a:lnTo>
                  <a:lnTo>
                    <a:pt x="2869692" y="10668"/>
                  </a:lnTo>
                  <a:lnTo>
                    <a:pt x="2881884" y="12192"/>
                  </a:lnTo>
                  <a:lnTo>
                    <a:pt x="2894076" y="15240"/>
                  </a:lnTo>
                  <a:lnTo>
                    <a:pt x="2915412" y="24384"/>
                  </a:lnTo>
                  <a:lnTo>
                    <a:pt x="2926080" y="32004"/>
                  </a:lnTo>
                  <a:lnTo>
                    <a:pt x="2935224" y="38100"/>
                  </a:lnTo>
                  <a:lnTo>
                    <a:pt x="2965704" y="74676"/>
                  </a:lnTo>
                  <a:lnTo>
                    <a:pt x="2979420" y="120396"/>
                  </a:lnTo>
                  <a:lnTo>
                    <a:pt x="2979420" y="696468"/>
                  </a:lnTo>
                  <a:lnTo>
                    <a:pt x="2983992" y="684276"/>
                  </a:lnTo>
                  <a:lnTo>
                    <a:pt x="2987040" y="672084"/>
                  </a:lnTo>
                  <a:lnTo>
                    <a:pt x="2988564" y="658368"/>
                  </a:lnTo>
                  <a:lnTo>
                    <a:pt x="2990088" y="646176"/>
                  </a:lnTo>
                  <a:close/>
                </a:path>
                <a:path w="2990215" h="779144">
                  <a:moveTo>
                    <a:pt x="2979420" y="696468"/>
                  </a:moveTo>
                  <a:lnTo>
                    <a:pt x="2979420" y="658368"/>
                  </a:lnTo>
                  <a:lnTo>
                    <a:pt x="2977896" y="670560"/>
                  </a:lnTo>
                  <a:lnTo>
                    <a:pt x="2974848" y="682752"/>
                  </a:lnTo>
                  <a:lnTo>
                    <a:pt x="2951988" y="723900"/>
                  </a:lnTo>
                  <a:lnTo>
                    <a:pt x="2915412" y="754380"/>
                  </a:lnTo>
                  <a:lnTo>
                    <a:pt x="2869692" y="768096"/>
                  </a:lnTo>
                  <a:lnTo>
                    <a:pt x="120396" y="768096"/>
                  </a:lnTo>
                  <a:lnTo>
                    <a:pt x="108204" y="766572"/>
                  </a:lnTo>
                  <a:lnTo>
                    <a:pt x="96012" y="763524"/>
                  </a:lnTo>
                  <a:lnTo>
                    <a:pt x="85344" y="758952"/>
                  </a:lnTo>
                  <a:lnTo>
                    <a:pt x="73152" y="754380"/>
                  </a:lnTo>
                  <a:lnTo>
                    <a:pt x="30480" y="714756"/>
                  </a:lnTo>
                  <a:lnTo>
                    <a:pt x="12192" y="670560"/>
                  </a:lnTo>
                  <a:lnTo>
                    <a:pt x="9144" y="644652"/>
                  </a:lnTo>
                  <a:lnTo>
                    <a:pt x="9144" y="693928"/>
                  </a:lnTo>
                  <a:lnTo>
                    <a:pt x="30480" y="729996"/>
                  </a:lnTo>
                  <a:lnTo>
                    <a:pt x="59436" y="755904"/>
                  </a:lnTo>
                  <a:lnTo>
                    <a:pt x="106680" y="775716"/>
                  </a:lnTo>
                  <a:lnTo>
                    <a:pt x="132588" y="778764"/>
                  </a:lnTo>
                  <a:lnTo>
                    <a:pt x="2857500" y="778764"/>
                  </a:lnTo>
                  <a:lnTo>
                    <a:pt x="2869692" y="777240"/>
                  </a:lnTo>
                  <a:lnTo>
                    <a:pt x="2883408" y="775716"/>
                  </a:lnTo>
                  <a:lnTo>
                    <a:pt x="2919984" y="762000"/>
                  </a:lnTo>
                  <a:lnTo>
                    <a:pt x="2959608" y="729996"/>
                  </a:lnTo>
                  <a:lnTo>
                    <a:pt x="2973324" y="708660"/>
                  </a:lnTo>
                  <a:lnTo>
                    <a:pt x="2979420" y="696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35099" y="1995931"/>
            <a:ext cx="27457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bloc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informations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générales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permet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d’avoir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contexte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saisie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employeur,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salarié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5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valeur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SMIC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horaire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rectifier.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57537" y="1245108"/>
            <a:ext cx="7973695" cy="386080"/>
          </a:xfrm>
          <a:custGeom>
            <a:avLst/>
            <a:gdLst/>
            <a:ahLst/>
            <a:cxnLst/>
            <a:rect l="l" t="t" r="r" b="b"/>
            <a:pathLst>
              <a:path w="7973695" h="386080">
                <a:moveTo>
                  <a:pt x="7973565" y="320040"/>
                </a:moveTo>
                <a:lnTo>
                  <a:pt x="7973565" y="65532"/>
                </a:lnTo>
                <a:lnTo>
                  <a:pt x="7972041" y="57912"/>
                </a:lnTo>
                <a:lnTo>
                  <a:pt x="7952229" y="21336"/>
                </a:lnTo>
                <a:lnTo>
                  <a:pt x="7915653" y="1524"/>
                </a:lnTo>
                <a:lnTo>
                  <a:pt x="7908033" y="0"/>
                </a:lnTo>
                <a:lnTo>
                  <a:pt x="65532" y="0"/>
                </a:lnTo>
                <a:lnTo>
                  <a:pt x="21336" y="21336"/>
                </a:lnTo>
                <a:lnTo>
                  <a:pt x="1524" y="57912"/>
                </a:lnTo>
                <a:lnTo>
                  <a:pt x="0" y="65532"/>
                </a:lnTo>
                <a:lnTo>
                  <a:pt x="0" y="320040"/>
                </a:lnTo>
                <a:lnTo>
                  <a:pt x="21336" y="364236"/>
                </a:lnTo>
                <a:lnTo>
                  <a:pt x="25908" y="368154"/>
                </a:lnTo>
                <a:lnTo>
                  <a:pt x="25908" y="64008"/>
                </a:lnTo>
                <a:lnTo>
                  <a:pt x="28956" y="53340"/>
                </a:lnTo>
                <a:lnTo>
                  <a:pt x="28956" y="54864"/>
                </a:lnTo>
                <a:lnTo>
                  <a:pt x="32004" y="48768"/>
                </a:lnTo>
                <a:lnTo>
                  <a:pt x="32004" y="47244"/>
                </a:lnTo>
                <a:lnTo>
                  <a:pt x="38100" y="39928"/>
                </a:lnTo>
                <a:lnTo>
                  <a:pt x="38100" y="39624"/>
                </a:lnTo>
                <a:lnTo>
                  <a:pt x="39624" y="38100"/>
                </a:lnTo>
                <a:lnTo>
                  <a:pt x="39624" y="38608"/>
                </a:lnTo>
                <a:lnTo>
                  <a:pt x="45720" y="34544"/>
                </a:lnTo>
                <a:lnTo>
                  <a:pt x="45720" y="33528"/>
                </a:lnTo>
                <a:lnTo>
                  <a:pt x="53340" y="29718"/>
                </a:lnTo>
                <a:lnTo>
                  <a:pt x="53340" y="28956"/>
                </a:lnTo>
                <a:lnTo>
                  <a:pt x="62484" y="26343"/>
                </a:lnTo>
                <a:lnTo>
                  <a:pt x="62484" y="25908"/>
                </a:lnTo>
                <a:lnTo>
                  <a:pt x="7911081" y="25908"/>
                </a:lnTo>
                <a:lnTo>
                  <a:pt x="7911081" y="26343"/>
                </a:lnTo>
                <a:lnTo>
                  <a:pt x="7920225" y="28956"/>
                </a:lnTo>
                <a:lnTo>
                  <a:pt x="7920225" y="29718"/>
                </a:lnTo>
                <a:lnTo>
                  <a:pt x="7927845" y="33528"/>
                </a:lnTo>
                <a:lnTo>
                  <a:pt x="7927845" y="34544"/>
                </a:lnTo>
                <a:lnTo>
                  <a:pt x="7933941" y="38608"/>
                </a:lnTo>
                <a:lnTo>
                  <a:pt x="7933941" y="38100"/>
                </a:lnTo>
                <a:lnTo>
                  <a:pt x="7935465" y="39624"/>
                </a:lnTo>
                <a:lnTo>
                  <a:pt x="7935465" y="39928"/>
                </a:lnTo>
                <a:lnTo>
                  <a:pt x="7941561" y="47244"/>
                </a:lnTo>
                <a:lnTo>
                  <a:pt x="7941561" y="48768"/>
                </a:lnTo>
                <a:lnTo>
                  <a:pt x="7944609" y="54864"/>
                </a:lnTo>
                <a:lnTo>
                  <a:pt x="7944609" y="53340"/>
                </a:lnTo>
                <a:lnTo>
                  <a:pt x="7947657" y="64008"/>
                </a:lnTo>
                <a:lnTo>
                  <a:pt x="7947657" y="368154"/>
                </a:lnTo>
                <a:lnTo>
                  <a:pt x="7952229" y="364236"/>
                </a:lnTo>
                <a:lnTo>
                  <a:pt x="7961373" y="353568"/>
                </a:lnTo>
                <a:lnTo>
                  <a:pt x="7968993" y="341376"/>
                </a:lnTo>
                <a:lnTo>
                  <a:pt x="7972041" y="327660"/>
                </a:lnTo>
                <a:lnTo>
                  <a:pt x="7973565" y="320040"/>
                </a:lnTo>
                <a:close/>
              </a:path>
              <a:path w="7973695" h="386080">
                <a:moveTo>
                  <a:pt x="33528" y="339852"/>
                </a:moveTo>
                <a:lnTo>
                  <a:pt x="28956" y="330708"/>
                </a:lnTo>
                <a:lnTo>
                  <a:pt x="28956" y="332232"/>
                </a:lnTo>
                <a:lnTo>
                  <a:pt x="25908" y="321564"/>
                </a:lnTo>
                <a:lnTo>
                  <a:pt x="25908" y="368154"/>
                </a:lnTo>
                <a:lnTo>
                  <a:pt x="32004" y="373380"/>
                </a:lnTo>
                <a:lnTo>
                  <a:pt x="32004" y="338328"/>
                </a:lnTo>
                <a:lnTo>
                  <a:pt x="33528" y="339852"/>
                </a:lnTo>
                <a:close/>
              </a:path>
              <a:path w="7973695" h="386080">
                <a:moveTo>
                  <a:pt x="33528" y="45720"/>
                </a:moveTo>
                <a:lnTo>
                  <a:pt x="32004" y="47244"/>
                </a:lnTo>
                <a:lnTo>
                  <a:pt x="32004" y="48768"/>
                </a:lnTo>
                <a:lnTo>
                  <a:pt x="33528" y="45720"/>
                </a:lnTo>
                <a:close/>
              </a:path>
              <a:path w="7973695" h="386080">
                <a:moveTo>
                  <a:pt x="38931" y="346640"/>
                </a:moveTo>
                <a:lnTo>
                  <a:pt x="32004" y="338328"/>
                </a:lnTo>
                <a:lnTo>
                  <a:pt x="32004" y="373380"/>
                </a:lnTo>
                <a:lnTo>
                  <a:pt x="38100" y="376428"/>
                </a:lnTo>
                <a:lnTo>
                  <a:pt x="38100" y="345948"/>
                </a:lnTo>
                <a:lnTo>
                  <a:pt x="38671" y="346519"/>
                </a:lnTo>
                <a:lnTo>
                  <a:pt x="38931" y="346640"/>
                </a:lnTo>
                <a:close/>
              </a:path>
              <a:path w="7973695" h="386080">
                <a:moveTo>
                  <a:pt x="39624" y="38100"/>
                </a:moveTo>
                <a:lnTo>
                  <a:pt x="38100" y="39624"/>
                </a:lnTo>
                <a:lnTo>
                  <a:pt x="38671" y="39243"/>
                </a:lnTo>
                <a:lnTo>
                  <a:pt x="39624" y="38100"/>
                </a:lnTo>
                <a:close/>
              </a:path>
              <a:path w="7973695" h="386080">
                <a:moveTo>
                  <a:pt x="38671" y="39243"/>
                </a:moveTo>
                <a:lnTo>
                  <a:pt x="38100" y="39624"/>
                </a:lnTo>
                <a:lnTo>
                  <a:pt x="38100" y="39928"/>
                </a:lnTo>
                <a:lnTo>
                  <a:pt x="38671" y="39243"/>
                </a:lnTo>
                <a:close/>
              </a:path>
              <a:path w="7973695" h="386080">
                <a:moveTo>
                  <a:pt x="39624" y="377190"/>
                </a:moveTo>
                <a:lnTo>
                  <a:pt x="39624" y="347472"/>
                </a:lnTo>
                <a:lnTo>
                  <a:pt x="38931" y="346779"/>
                </a:lnTo>
                <a:lnTo>
                  <a:pt x="38671" y="346424"/>
                </a:lnTo>
                <a:lnTo>
                  <a:pt x="38100" y="345948"/>
                </a:lnTo>
                <a:lnTo>
                  <a:pt x="38100" y="376428"/>
                </a:lnTo>
                <a:lnTo>
                  <a:pt x="39624" y="377190"/>
                </a:lnTo>
                <a:close/>
              </a:path>
              <a:path w="7973695" h="386080">
                <a:moveTo>
                  <a:pt x="39624" y="38608"/>
                </a:moveTo>
                <a:lnTo>
                  <a:pt x="39624" y="38100"/>
                </a:lnTo>
                <a:lnTo>
                  <a:pt x="38671" y="39243"/>
                </a:lnTo>
                <a:lnTo>
                  <a:pt x="39624" y="38608"/>
                </a:lnTo>
                <a:close/>
              </a:path>
              <a:path w="7973695" h="386080">
                <a:moveTo>
                  <a:pt x="39624" y="347472"/>
                </a:moveTo>
                <a:lnTo>
                  <a:pt x="38931" y="346640"/>
                </a:lnTo>
                <a:lnTo>
                  <a:pt x="38671" y="346424"/>
                </a:lnTo>
                <a:lnTo>
                  <a:pt x="38931" y="346779"/>
                </a:lnTo>
                <a:lnTo>
                  <a:pt x="39624" y="347472"/>
                </a:lnTo>
                <a:close/>
              </a:path>
              <a:path w="7973695" h="386080">
                <a:moveTo>
                  <a:pt x="47244" y="380492"/>
                </a:moveTo>
                <a:lnTo>
                  <a:pt x="47244" y="353568"/>
                </a:lnTo>
                <a:lnTo>
                  <a:pt x="38931" y="346640"/>
                </a:lnTo>
                <a:lnTo>
                  <a:pt x="39624" y="347472"/>
                </a:lnTo>
                <a:lnTo>
                  <a:pt x="39624" y="377190"/>
                </a:lnTo>
                <a:lnTo>
                  <a:pt x="44196" y="379476"/>
                </a:lnTo>
                <a:lnTo>
                  <a:pt x="47244" y="380492"/>
                </a:lnTo>
                <a:close/>
              </a:path>
              <a:path w="7973695" h="386080">
                <a:moveTo>
                  <a:pt x="47244" y="33528"/>
                </a:moveTo>
                <a:lnTo>
                  <a:pt x="45720" y="33528"/>
                </a:lnTo>
                <a:lnTo>
                  <a:pt x="45720" y="34544"/>
                </a:lnTo>
                <a:lnTo>
                  <a:pt x="47244" y="33528"/>
                </a:lnTo>
                <a:close/>
              </a:path>
              <a:path w="7973695" h="386080">
                <a:moveTo>
                  <a:pt x="54864" y="356616"/>
                </a:moveTo>
                <a:lnTo>
                  <a:pt x="45720" y="352044"/>
                </a:lnTo>
                <a:lnTo>
                  <a:pt x="47244" y="353568"/>
                </a:lnTo>
                <a:lnTo>
                  <a:pt x="47244" y="380492"/>
                </a:lnTo>
                <a:lnTo>
                  <a:pt x="53340" y="382524"/>
                </a:lnTo>
                <a:lnTo>
                  <a:pt x="53340" y="356616"/>
                </a:lnTo>
                <a:lnTo>
                  <a:pt x="54864" y="356616"/>
                </a:lnTo>
                <a:close/>
              </a:path>
              <a:path w="7973695" h="386080">
                <a:moveTo>
                  <a:pt x="54864" y="28956"/>
                </a:moveTo>
                <a:lnTo>
                  <a:pt x="53340" y="28956"/>
                </a:lnTo>
                <a:lnTo>
                  <a:pt x="53340" y="29718"/>
                </a:lnTo>
                <a:lnTo>
                  <a:pt x="54864" y="28956"/>
                </a:lnTo>
                <a:close/>
              </a:path>
              <a:path w="7973695" h="386080">
                <a:moveTo>
                  <a:pt x="64008" y="359664"/>
                </a:moveTo>
                <a:lnTo>
                  <a:pt x="53340" y="356616"/>
                </a:lnTo>
                <a:lnTo>
                  <a:pt x="53340" y="382524"/>
                </a:lnTo>
                <a:lnTo>
                  <a:pt x="57912" y="384048"/>
                </a:lnTo>
                <a:lnTo>
                  <a:pt x="62484" y="384962"/>
                </a:lnTo>
                <a:lnTo>
                  <a:pt x="62484" y="359664"/>
                </a:lnTo>
                <a:lnTo>
                  <a:pt x="64008" y="359664"/>
                </a:lnTo>
                <a:close/>
              </a:path>
              <a:path w="7973695" h="386080">
                <a:moveTo>
                  <a:pt x="64008" y="25908"/>
                </a:moveTo>
                <a:lnTo>
                  <a:pt x="62484" y="25908"/>
                </a:lnTo>
                <a:lnTo>
                  <a:pt x="62484" y="26343"/>
                </a:lnTo>
                <a:lnTo>
                  <a:pt x="64008" y="25908"/>
                </a:lnTo>
                <a:close/>
              </a:path>
              <a:path w="7973695" h="386080">
                <a:moveTo>
                  <a:pt x="7911081" y="384962"/>
                </a:moveTo>
                <a:lnTo>
                  <a:pt x="7911081" y="359664"/>
                </a:lnTo>
                <a:lnTo>
                  <a:pt x="62484" y="359664"/>
                </a:lnTo>
                <a:lnTo>
                  <a:pt x="62484" y="384962"/>
                </a:lnTo>
                <a:lnTo>
                  <a:pt x="65532" y="385572"/>
                </a:lnTo>
                <a:lnTo>
                  <a:pt x="7908033" y="385572"/>
                </a:lnTo>
                <a:lnTo>
                  <a:pt x="7911081" y="384962"/>
                </a:lnTo>
                <a:close/>
              </a:path>
              <a:path w="7973695" h="386080">
                <a:moveTo>
                  <a:pt x="7911081" y="26343"/>
                </a:moveTo>
                <a:lnTo>
                  <a:pt x="7911081" y="25908"/>
                </a:lnTo>
                <a:lnTo>
                  <a:pt x="7909557" y="25908"/>
                </a:lnTo>
                <a:lnTo>
                  <a:pt x="7911081" y="26343"/>
                </a:lnTo>
                <a:close/>
              </a:path>
              <a:path w="7973695" h="386080">
                <a:moveTo>
                  <a:pt x="7920225" y="382524"/>
                </a:moveTo>
                <a:lnTo>
                  <a:pt x="7920225" y="356616"/>
                </a:lnTo>
                <a:lnTo>
                  <a:pt x="7909557" y="359664"/>
                </a:lnTo>
                <a:lnTo>
                  <a:pt x="7911081" y="359664"/>
                </a:lnTo>
                <a:lnTo>
                  <a:pt x="7911081" y="384962"/>
                </a:lnTo>
                <a:lnTo>
                  <a:pt x="7915653" y="384048"/>
                </a:lnTo>
                <a:lnTo>
                  <a:pt x="7920225" y="382524"/>
                </a:lnTo>
                <a:close/>
              </a:path>
              <a:path w="7973695" h="386080">
                <a:moveTo>
                  <a:pt x="7920225" y="29718"/>
                </a:moveTo>
                <a:lnTo>
                  <a:pt x="7920225" y="28956"/>
                </a:lnTo>
                <a:lnTo>
                  <a:pt x="7918701" y="28956"/>
                </a:lnTo>
                <a:lnTo>
                  <a:pt x="7920225" y="29718"/>
                </a:lnTo>
                <a:close/>
              </a:path>
              <a:path w="7973695" h="386080">
                <a:moveTo>
                  <a:pt x="7927845" y="352044"/>
                </a:moveTo>
                <a:lnTo>
                  <a:pt x="7918701" y="356616"/>
                </a:lnTo>
                <a:lnTo>
                  <a:pt x="7920225" y="356616"/>
                </a:lnTo>
                <a:lnTo>
                  <a:pt x="7920225" y="382524"/>
                </a:lnTo>
                <a:lnTo>
                  <a:pt x="7926321" y="380492"/>
                </a:lnTo>
                <a:lnTo>
                  <a:pt x="7926321" y="353568"/>
                </a:lnTo>
                <a:lnTo>
                  <a:pt x="7927845" y="352044"/>
                </a:lnTo>
                <a:close/>
              </a:path>
              <a:path w="7973695" h="386080">
                <a:moveTo>
                  <a:pt x="7927845" y="34544"/>
                </a:moveTo>
                <a:lnTo>
                  <a:pt x="7927845" y="33528"/>
                </a:lnTo>
                <a:lnTo>
                  <a:pt x="7926321" y="33528"/>
                </a:lnTo>
                <a:lnTo>
                  <a:pt x="7927845" y="34544"/>
                </a:lnTo>
                <a:close/>
              </a:path>
              <a:path w="7973695" h="386080">
                <a:moveTo>
                  <a:pt x="7934633" y="346640"/>
                </a:moveTo>
                <a:lnTo>
                  <a:pt x="7926321" y="353568"/>
                </a:lnTo>
                <a:lnTo>
                  <a:pt x="7926321" y="380492"/>
                </a:lnTo>
                <a:lnTo>
                  <a:pt x="7929369" y="379476"/>
                </a:lnTo>
                <a:lnTo>
                  <a:pt x="7933941" y="377190"/>
                </a:lnTo>
                <a:lnTo>
                  <a:pt x="7933941" y="347472"/>
                </a:lnTo>
                <a:lnTo>
                  <a:pt x="7934633" y="346640"/>
                </a:lnTo>
                <a:close/>
              </a:path>
              <a:path w="7973695" h="386080">
                <a:moveTo>
                  <a:pt x="7935465" y="39624"/>
                </a:moveTo>
                <a:lnTo>
                  <a:pt x="7933941" y="38100"/>
                </a:lnTo>
                <a:lnTo>
                  <a:pt x="7934893" y="39243"/>
                </a:lnTo>
                <a:lnTo>
                  <a:pt x="7935465" y="39624"/>
                </a:lnTo>
                <a:close/>
              </a:path>
              <a:path w="7973695" h="386080">
                <a:moveTo>
                  <a:pt x="7934893" y="39243"/>
                </a:moveTo>
                <a:lnTo>
                  <a:pt x="7933941" y="38100"/>
                </a:lnTo>
                <a:lnTo>
                  <a:pt x="7933941" y="38608"/>
                </a:lnTo>
                <a:lnTo>
                  <a:pt x="7934893" y="39243"/>
                </a:lnTo>
                <a:close/>
              </a:path>
              <a:path w="7973695" h="386080">
                <a:moveTo>
                  <a:pt x="7941561" y="373380"/>
                </a:moveTo>
                <a:lnTo>
                  <a:pt x="7941561" y="338328"/>
                </a:lnTo>
                <a:lnTo>
                  <a:pt x="7933941" y="347472"/>
                </a:lnTo>
                <a:lnTo>
                  <a:pt x="7935465" y="345948"/>
                </a:lnTo>
                <a:lnTo>
                  <a:pt x="7935465" y="376428"/>
                </a:lnTo>
                <a:lnTo>
                  <a:pt x="7941561" y="373380"/>
                </a:lnTo>
                <a:close/>
              </a:path>
              <a:path w="7973695" h="386080">
                <a:moveTo>
                  <a:pt x="7935465" y="376428"/>
                </a:moveTo>
                <a:lnTo>
                  <a:pt x="7935465" y="345948"/>
                </a:lnTo>
                <a:lnTo>
                  <a:pt x="7933941" y="347472"/>
                </a:lnTo>
                <a:lnTo>
                  <a:pt x="7933941" y="377190"/>
                </a:lnTo>
                <a:lnTo>
                  <a:pt x="7935465" y="376428"/>
                </a:lnTo>
                <a:close/>
              </a:path>
              <a:path w="7973695" h="386080">
                <a:moveTo>
                  <a:pt x="7935465" y="39928"/>
                </a:moveTo>
                <a:lnTo>
                  <a:pt x="7935465" y="39624"/>
                </a:lnTo>
                <a:lnTo>
                  <a:pt x="7934893" y="39243"/>
                </a:lnTo>
                <a:lnTo>
                  <a:pt x="7935465" y="39928"/>
                </a:lnTo>
                <a:close/>
              </a:path>
              <a:path w="7973695" h="386080">
                <a:moveTo>
                  <a:pt x="7941561" y="48768"/>
                </a:moveTo>
                <a:lnTo>
                  <a:pt x="7941561" y="47244"/>
                </a:lnTo>
                <a:lnTo>
                  <a:pt x="7940037" y="45720"/>
                </a:lnTo>
                <a:lnTo>
                  <a:pt x="7941561" y="48768"/>
                </a:lnTo>
                <a:close/>
              </a:path>
              <a:path w="7973695" h="386080">
                <a:moveTo>
                  <a:pt x="7947657" y="368154"/>
                </a:moveTo>
                <a:lnTo>
                  <a:pt x="7947657" y="321564"/>
                </a:lnTo>
                <a:lnTo>
                  <a:pt x="7944609" y="332232"/>
                </a:lnTo>
                <a:lnTo>
                  <a:pt x="7944609" y="330708"/>
                </a:lnTo>
                <a:lnTo>
                  <a:pt x="7940037" y="339852"/>
                </a:lnTo>
                <a:lnTo>
                  <a:pt x="7941561" y="338328"/>
                </a:lnTo>
                <a:lnTo>
                  <a:pt x="7941561" y="373380"/>
                </a:lnTo>
                <a:lnTo>
                  <a:pt x="7947657" y="36815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3708" y="1311655"/>
            <a:ext cx="7513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1.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Saisie</a:t>
            </a:r>
            <a:r>
              <a:rPr sz="1400" spc="-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possible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3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périodes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antérieures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et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rectifier</a:t>
            </a:r>
            <a:r>
              <a:rPr sz="1400" spc="-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plusieurs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fois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la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même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période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BD9E18E-9540-43FD-B13D-141F84DA90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11</a:t>
            </a:fld>
            <a:endParaRPr lang="fr-FR" spc="-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t>La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rectification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périodes</a:t>
            </a:r>
            <a:r>
              <a:rPr b="0" spc="10">
                <a:latin typeface="Times New Roman"/>
                <a:cs typeface="Times New Roman"/>
              </a:rPr>
              <a:t> </a:t>
            </a:r>
            <a:r>
              <a:t>antérieures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rPr spc="-25"/>
              <a:t>2/4</a:t>
            </a: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b="44718"/>
          <a:stretch/>
        </p:blipFill>
        <p:spPr>
          <a:xfrm>
            <a:off x="1098683" y="1164337"/>
            <a:ext cx="5059679" cy="23853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76765" y="5573268"/>
            <a:ext cx="8397240" cy="626745"/>
          </a:xfrm>
          <a:custGeom>
            <a:avLst/>
            <a:gdLst/>
            <a:ahLst/>
            <a:cxnLst/>
            <a:rect l="l" t="t" r="r" b="b"/>
            <a:pathLst>
              <a:path w="8397240" h="626745">
                <a:moveTo>
                  <a:pt x="8397237" y="528828"/>
                </a:moveTo>
                <a:lnTo>
                  <a:pt x="8397237" y="96012"/>
                </a:lnTo>
                <a:lnTo>
                  <a:pt x="8395713" y="85344"/>
                </a:lnTo>
                <a:lnTo>
                  <a:pt x="8392665" y="76200"/>
                </a:lnTo>
                <a:lnTo>
                  <a:pt x="8389617" y="65532"/>
                </a:lnTo>
                <a:lnTo>
                  <a:pt x="8383521" y="56388"/>
                </a:lnTo>
                <a:lnTo>
                  <a:pt x="8378949" y="47244"/>
                </a:lnTo>
                <a:lnTo>
                  <a:pt x="8372853" y="38100"/>
                </a:lnTo>
                <a:lnTo>
                  <a:pt x="8340849" y="12192"/>
                </a:lnTo>
                <a:lnTo>
                  <a:pt x="8299701" y="0"/>
                </a:lnTo>
                <a:lnTo>
                  <a:pt x="97536" y="0"/>
                </a:lnTo>
                <a:lnTo>
                  <a:pt x="56388" y="12192"/>
                </a:lnTo>
                <a:lnTo>
                  <a:pt x="24384" y="39624"/>
                </a:lnTo>
                <a:lnTo>
                  <a:pt x="1524" y="86868"/>
                </a:lnTo>
                <a:lnTo>
                  <a:pt x="0" y="97536"/>
                </a:lnTo>
                <a:lnTo>
                  <a:pt x="0" y="528828"/>
                </a:lnTo>
                <a:lnTo>
                  <a:pt x="1524" y="539496"/>
                </a:lnTo>
                <a:lnTo>
                  <a:pt x="7620" y="560832"/>
                </a:lnTo>
                <a:lnTo>
                  <a:pt x="12192" y="567690"/>
                </a:lnTo>
                <a:lnTo>
                  <a:pt x="12192" y="108204"/>
                </a:lnTo>
                <a:lnTo>
                  <a:pt x="13716" y="97536"/>
                </a:lnTo>
                <a:lnTo>
                  <a:pt x="13716" y="88392"/>
                </a:lnTo>
                <a:lnTo>
                  <a:pt x="19812" y="70104"/>
                </a:lnTo>
                <a:lnTo>
                  <a:pt x="28956" y="54864"/>
                </a:lnTo>
                <a:lnTo>
                  <a:pt x="41148" y="39624"/>
                </a:lnTo>
                <a:lnTo>
                  <a:pt x="47244" y="33528"/>
                </a:lnTo>
                <a:lnTo>
                  <a:pt x="54864" y="28956"/>
                </a:lnTo>
                <a:lnTo>
                  <a:pt x="62484" y="22860"/>
                </a:lnTo>
                <a:lnTo>
                  <a:pt x="89916" y="13716"/>
                </a:lnTo>
                <a:lnTo>
                  <a:pt x="99060" y="12192"/>
                </a:lnTo>
                <a:lnTo>
                  <a:pt x="8298177" y="12192"/>
                </a:lnTo>
                <a:lnTo>
                  <a:pt x="8308845" y="13716"/>
                </a:lnTo>
                <a:lnTo>
                  <a:pt x="8349993" y="33528"/>
                </a:lnTo>
                <a:lnTo>
                  <a:pt x="8377425" y="71628"/>
                </a:lnTo>
                <a:lnTo>
                  <a:pt x="8385045" y="99060"/>
                </a:lnTo>
                <a:lnTo>
                  <a:pt x="8385045" y="569976"/>
                </a:lnTo>
                <a:lnTo>
                  <a:pt x="8389617" y="559308"/>
                </a:lnTo>
                <a:lnTo>
                  <a:pt x="8392665" y="550164"/>
                </a:lnTo>
                <a:lnTo>
                  <a:pt x="8395713" y="539496"/>
                </a:lnTo>
                <a:lnTo>
                  <a:pt x="8397237" y="528828"/>
                </a:lnTo>
                <a:close/>
              </a:path>
              <a:path w="8397240" h="626745">
                <a:moveTo>
                  <a:pt x="8385045" y="569976"/>
                </a:moveTo>
                <a:lnTo>
                  <a:pt x="8385045" y="518160"/>
                </a:lnTo>
                <a:lnTo>
                  <a:pt x="8383521" y="527304"/>
                </a:lnTo>
                <a:lnTo>
                  <a:pt x="8383521" y="537972"/>
                </a:lnTo>
                <a:lnTo>
                  <a:pt x="8380473" y="547116"/>
                </a:lnTo>
                <a:lnTo>
                  <a:pt x="8349993" y="591312"/>
                </a:lnTo>
                <a:lnTo>
                  <a:pt x="8316465" y="609600"/>
                </a:lnTo>
                <a:lnTo>
                  <a:pt x="108204" y="614172"/>
                </a:lnTo>
                <a:lnTo>
                  <a:pt x="99060" y="612648"/>
                </a:lnTo>
                <a:lnTo>
                  <a:pt x="88392" y="611124"/>
                </a:lnTo>
                <a:lnTo>
                  <a:pt x="39624" y="585216"/>
                </a:lnTo>
                <a:lnTo>
                  <a:pt x="13716" y="536448"/>
                </a:lnTo>
                <a:lnTo>
                  <a:pt x="12192" y="527304"/>
                </a:lnTo>
                <a:lnTo>
                  <a:pt x="12192" y="567690"/>
                </a:lnTo>
                <a:lnTo>
                  <a:pt x="13716" y="569976"/>
                </a:lnTo>
                <a:lnTo>
                  <a:pt x="18288" y="579120"/>
                </a:lnTo>
                <a:lnTo>
                  <a:pt x="24384" y="586740"/>
                </a:lnTo>
                <a:lnTo>
                  <a:pt x="39624" y="601980"/>
                </a:lnTo>
                <a:lnTo>
                  <a:pt x="47244" y="608076"/>
                </a:lnTo>
                <a:lnTo>
                  <a:pt x="56388" y="612648"/>
                </a:lnTo>
                <a:lnTo>
                  <a:pt x="67056" y="618744"/>
                </a:lnTo>
                <a:lnTo>
                  <a:pt x="76200" y="621792"/>
                </a:lnTo>
                <a:lnTo>
                  <a:pt x="86868" y="624840"/>
                </a:lnTo>
                <a:lnTo>
                  <a:pt x="97536" y="626364"/>
                </a:lnTo>
                <a:lnTo>
                  <a:pt x="8299701" y="626364"/>
                </a:lnTo>
                <a:lnTo>
                  <a:pt x="8349993" y="608076"/>
                </a:lnTo>
                <a:lnTo>
                  <a:pt x="8378949" y="577596"/>
                </a:lnTo>
                <a:lnTo>
                  <a:pt x="8385045" y="569976"/>
                </a:lnTo>
                <a:close/>
              </a:path>
            </a:pathLst>
          </a:custGeom>
          <a:solidFill>
            <a:srgbClr val="848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0556" y="5638289"/>
            <a:ext cx="80784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10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fois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0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saisie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0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votre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rectifiée</a:t>
            </a:r>
            <a:r>
              <a:rPr sz="10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effectuée,</a:t>
            </a:r>
            <a:r>
              <a:rPr sz="10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il</a:t>
            </a:r>
            <a:r>
              <a:rPr sz="10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ne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0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reste</a:t>
            </a:r>
            <a:r>
              <a:rPr sz="10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plus</a:t>
            </a:r>
            <a:r>
              <a:rPr sz="10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qu’à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cliquer</a:t>
            </a:r>
            <a:r>
              <a:rPr sz="10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sur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 spc="-10">
                <a:solidFill>
                  <a:srgbClr val="001F5F"/>
                </a:solidFill>
                <a:latin typeface="Arial"/>
                <a:cs typeface="Arial"/>
              </a:rPr>
              <a:t>valider</a:t>
            </a:r>
            <a:r>
              <a:rPr sz="1000" spc="-1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0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retour</a:t>
            </a:r>
            <a:r>
              <a:rPr sz="1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10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l’écran</a:t>
            </a:r>
            <a:r>
              <a:rPr sz="10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récapitulatif,</a:t>
            </a:r>
            <a:r>
              <a:rPr sz="10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0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pourrez</a:t>
            </a:r>
            <a:r>
              <a:rPr sz="10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saisir</a:t>
            </a:r>
            <a:r>
              <a:rPr sz="10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10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nouvelle</a:t>
            </a:r>
            <a:r>
              <a:rPr sz="10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10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avec</a:t>
            </a:r>
            <a:r>
              <a:rPr sz="10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10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mêmes</a:t>
            </a:r>
            <a:r>
              <a:rPr sz="1000" spc="-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contrôles</a:t>
            </a:r>
            <a:r>
              <a:rPr sz="1000" spc="2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(existence,</a:t>
            </a:r>
            <a:r>
              <a:rPr sz="10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facturation,</a:t>
            </a:r>
            <a:r>
              <a:rPr sz="10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1F5F"/>
                </a:solidFill>
                <a:latin typeface="Arial MT"/>
                <a:cs typeface="Arial MT"/>
              </a:rPr>
              <a:t>DSN</a:t>
            </a:r>
            <a:r>
              <a:rPr sz="10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>
                <a:solidFill>
                  <a:srgbClr val="001F5F"/>
                </a:solidFill>
                <a:latin typeface="Arial MT"/>
                <a:cs typeface="Arial MT"/>
              </a:rPr>
              <a:t>envoyée).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85D02ACB-EDFE-4DA0-82BE-1A8277B8A8F3}"/>
              </a:ext>
            </a:extLst>
          </p:cNvPr>
          <p:cNvPicPr/>
          <p:nvPr/>
        </p:nvPicPr>
        <p:blipFill rotWithShape="1">
          <a:blip r:embed="rId2" cstate="print"/>
          <a:srcRect t="74775"/>
          <a:stretch/>
        </p:blipFill>
        <p:spPr>
          <a:xfrm>
            <a:off x="1098683" y="3707809"/>
            <a:ext cx="5059679" cy="1088418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578E2D-658E-47E2-9DE6-B4ED1E7610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12</a:t>
            </a:fld>
            <a:endParaRPr lang="fr-FR" spc="-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1245108"/>
            <a:ext cx="9144000" cy="5962015"/>
            <a:chOff x="774073" y="1245108"/>
            <a:chExt cx="9144000" cy="5962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1723643"/>
              <a:ext cx="9143996" cy="4652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7657" y="2334768"/>
              <a:ext cx="3314700" cy="5852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97658" y="2334768"/>
              <a:ext cx="3317875" cy="585470"/>
            </a:xfrm>
            <a:custGeom>
              <a:avLst/>
              <a:gdLst/>
              <a:ahLst/>
              <a:cxnLst/>
              <a:rect l="l" t="t" r="r" b="b"/>
              <a:pathLst>
                <a:path w="3317875" h="585469">
                  <a:moveTo>
                    <a:pt x="3308604" y="525780"/>
                  </a:moveTo>
                  <a:lnTo>
                    <a:pt x="3308604" y="484632"/>
                  </a:lnTo>
                  <a:lnTo>
                    <a:pt x="3307080" y="493776"/>
                  </a:lnTo>
                  <a:lnTo>
                    <a:pt x="3307080" y="502920"/>
                  </a:lnTo>
                  <a:lnTo>
                    <a:pt x="3304032" y="512064"/>
                  </a:lnTo>
                  <a:lnTo>
                    <a:pt x="3275076" y="554736"/>
                  </a:lnTo>
                  <a:lnTo>
                    <a:pt x="3217164" y="576072"/>
                  </a:lnTo>
                  <a:lnTo>
                    <a:pt x="1205484" y="576072"/>
                  </a:lnTo>
                  <a:lnTo>
                    <a:pt x="1161288" y="563880"/>
                  </a:lnTo>
                  <a:lnTo>
                    <a:pt x="1129284" y="534924"/>
                  </a:lnTo>
                  <a:lnTo>
                    <a:pt x="1118616" y="510540"/>
                  </a:lnTo>
                  <a:lnTo>
                    <a:pt x="1115568" y="502920"/>
                  </a:lnTo>
                  <a:lnTo>
                    <a:pt x="1114044" y="493776"/>
                  </a:lnTo>
                  <a:lnTo>
                    <a:pt x="1114044" y="242316"/>
                  </a:lnTo>
                  <a:lnTo>
                    <a:pt x="1112520" y="239268"/>
                  </a:lnTo>
                  <a:lnTo>
                    <a:pt x="1110996" y="239268"/>
                  </a:lnTo>
                  <a:lnTo>
                    <a:pt x="87532" y="78337"/>
                  </a:lnTo>
                  <a:lnTo>
                    <a:pt x="6096" y="76200"/>
                  </a:lnTo>
                  <a:lnTo>
                    <a:pt x="6096" y="65532"/>
                  </a:lnTo>
                  <a:lnTo>
                    <a:pt x="3048" y="65532"/>
                  </a:lnTo>
                  <a:lnTo>
                    <a:pt x="1524" y="68580"/>
                  </a:lnTo>
                  <a:lnTo>
                    <a:pt x="1524" y="70104"/>
                  </a:lnTo>
                  <a:lnTo>
                    <a:pt x="0" y="73152"/>
                  </a:lnTo>
                  <a:lnTo>
                    <a:pt x="3048" y="74676"/>
                  </a:lnTo>
                  <a:lnTo>
                    <a:pt x="4572" y="76200"/>
                  </a:lnTo>
                  <a:lnTo>
                    <a:pt x="6096" y="76437"/>
                  </a:lnTo>
                  <a:lnTo>
                    <a:pt x="6096" y="76200"/>
                  </a:lnTo>
                  <a:lnTo>
                    <a:pt x="87532" y="78337"/>
                  </a:lnTo>
                  <a:lnTo>
                    <a:pt x="87532" y="89130"/>
                  </a:lnTo>
                  <a:lnTo>
                    <a:pt x="1104900" y="247699"/>
                  </a:lnTo>
                  <a:lnTo>
                    <a:pt x="1104900" y="243840"/>
                  </a:lnTo>
                  <a:lnTo>
                    <a:pt x="1109472" y="248412"/>
                  </a:lnTo>
                  <a:lnTo>
                    <a:pt x="1109472" y="515112"/>
                  </a:lnTo>
                  <a:lnTo>
                    <a:pt x="1112520" y="524256"/>
                  </a:lnTo>
                  <a:lnTo>
                    <a:pt x="1117092" y="531876"/>
                  </a:lnTo>
                  <a:lnTo>
                    <a:pt x="1121664" y="541020"/>
                  </a:lnTo>
                  <a:lnTo>
                    <a:pt x="1133856" y="556260"/>
                  </a:lnTo>
                  <a:lnTo>
                    <a:pt x="1149096" y="568452"/>
                  </a:lnTo>
                  <a:lnTo>
                    <a:pt x="1167384" y="577596"/>
                  </a:lnTo>
                  <a:lnTo>
                    <a:pt x="1185672" y="583692"/>
                  </a:lnTo>
                  <a:lnTo>
                    <a:pt x="1196340" y="585216"/>
                  </a:lnTo>
                  <a:lnTo>
                    <a:pt x="3227832" y="585216"/>
                  </a:lnTo>
                  <a:lnTo>
                    <a:pt x="3265932" y="573024"/>
                  </a:lnTo>
                  <a:lnTo>
                    <a:pt x="3300984" y="541020"/>
                  </a:lnTo>
                  <a:lnTo>
                    <a:pt x="3308604" y="525780"/>
                  </a:lnTo>
                  <a:close/>
                </a:path>
                <a:path w="3317875" h="585469">
                  <a:moveTo>
                    <a:pt x="1109472" y="96012"/>
                  </a:moveTo>
                  <a:lnTo>
                    <a:pt x="6096" y="65532"/>
                  </a:lnTo>
                  <a:lnTo>
                    <a:pt x="87532" y="78337"/>
                  </a:lnTo>
                  <a:lnTo>
                    <a:pt x="1104900" y="105036"/>
                  </a:lnTo>
                  <a:lnTo>
                    <a:pt x="1104900" y="100584"/>
                  </a:lnTo>
                  <a:lnTo>
                    <a:pt x="1109472" y="96012"/>
                  </a:lnTo>
                  <a:close/>
                </a:path>
                <a:path w="3317875" h="585469">
                  <a:moveTo>
                    <a:pt x="3317748" y="493776"/>
                  </a:moveTo>
                  <a:lnTo>
                    <a:pt x="3317748" y="89916"/>
                  </a:lnTo>
                  <a:lnTo>
                    <a:pt x="3316224" y="79248"/>
                  </a:lnTo>
                  <a:lnTo>
                    <a:pt x="3300984" y="44196"/>
                  </a:lnTo>
                  <a:lnTo>
                    <a:pt x="3273552" y="16764"/>
                  </a:lnTo>
                  <a:lnTo>
                    <a:pt x="3236976" y="1524"/>
                  </a:lnTo>
                  <a:lnTo>
                    <a:pt x="3226308" y="0"/>
                  </a:lnTo>
                  <a:lnTo>
                    <a:pt x="1194816" y="0"/>
                  </a:lnTo>
                  <a:lnTo>
                    <a:pt x="1156716" y="12192"/>
                  </a:lnTo>
                  <a:lnTo>
                    <a:pt x="1121664" y="44196"/>
                  </a:lnTo>
                  <a:lnTo>
                    <a:pt x="1106424" y="80772"/>
                  </a:lnTo>
                  <a:lnTo>
                    <a:pt x="1104900" y="89916"/>
                  </a:lnTo>
                  <a:lnTo>
                    <a:pt x="1104900" y="95885"/>
                  </a:lnTo>
                  <a:lnTo>
                    <a:pt x="1109472" y="96012"/>
                  </a:lnTo>
                  <a:lnTo>
                    <a:pt x="1109472" y="105156"/>
                  </a:lnTo>
                  <a:lnTo>
                    <a:pt x="1112520" y="105156"/>
                  </a:lnTo>
                  <a:lnTo>
                    <a:pt x="1114044" y="103632"/>
                  </a:lnTo>
                  <a:lnTo>
                    <a:pt x="1114044" y="100584"/>
                  </a:lnTo>
                  <a:lnTo>
                    <a:pt x="1115568" y="89916"/>
                  </a:lnTo>
                  <a:lnTo>
                    <a:pt x="1115568" y="80772"/>
                  </a:lnTo>
                  <a:lnTo>
                    <a:pt x="1118616" y="73152"/>
                  </a:lnTo>
                  <a:lnTo>
                    <a:pt x="1121664" y="64008"/>
                  </a:lnTo>
                  <a:lnTo>
                    <a:pt x="1147572" y="28956"/>
                  </a:lnTo>
                  <a:lnTo>
                    <a:pt x="1196340" y="9144"/>
                  </a:lnTo>
                  <a:lnTo>
                    <a:pt x="3226308" y="9144"/>
                  </a:lnTo>
                  <a:lnTo>
                    <a:pt x="3235452" y="10668"/>
                  </a:lnTo>
                  <a:lnTo>
                    <a:pt x="3244596" y="13716"/>
                  </a:lnTo>
                  <a:lnTo>
                    <a:pt x="3252216" y="16764"/>
                  </a:lnTo>
                  <a:lnTo>
                    <a:pt x="3261360" y="19812"/>
                  </a:lnTo>
                  <a:lnTo>
                    <a:pt x="3268980" y="24384"/>
                  </a:lnTo>
                  <a:lnTo>
                    <a:pt x="3275076" y="30480"/>
                  </a:lnTo>
                  <a:lnTo>
                    <a:pt x="3281172" y="35052"/>
                  </a:lnTo>
                  <a:lnTo>
                    <a:pt x="3287268" y="42672"/>
                  </a:lnTo>
                  <a:lnTo>
                    <a:pt x="3293364" y="48768"/>
                  </a:lnTo>
                  <a:lnTo>
                    <a:pt x="3297936" y="56388"/>
                  </a:lnTo>
                  <a:lnTo>
                    <a:pt x="3300984" y="65532"/>
                  </a:lnTo>
                  <a:lnTo>
                    <a:pt x="3304032" y="73152"/>
                  </a:lnTo>
                  <a:lnTo>
                    <a:pt x="3307080" y="82296"/>
                  </a:lnTo>
                  <a:lnTo>
                    <a:pt x="3308604" y="91440"/>
                  </a:lnTo>
                  <a:lnTo>
                    <a:pt x="3308604" y="525780"/>
                  </a:lnTo>
                  <a:lnTo>
                    <a:pt x="3310128" y="522732"/>
                  </a:lnTo>
                  <a:lnTo>
                    <a:pt x="3316224" y="504444"/>
                  </a:lnTo>
                  <a:lnTo>
                    <a:pt x="3317748" y="493776"/>
                  </a:lnTo>
                  <a:close/>
                </a:path>
                <a:path w="3317875" h="585469">
                  <a:moveTo>
                    <a:pt x="1109472" y="105156"/>
                  </a:moveTo>
                  <a:lnTo>
                    <a:pt x="1109472" y="96012"/>
                  </a:lnTo>
                  <a:lnTo>
                    <a:pt x="1104900" y="100584"/>
                  </a:lnTo>
                  <a:lnTo>
                    <a:pt x="1104900" y="105036"/>
                  </a:lnTo>
                  <a:lnTo>
                    <a:pt x="1109472" y="105156"/>
                  </a:lnTo>
                  <a:close/>
                </a:path>
                <a:path w="3317875" h="585469">
                  <a:moveTo>
                    <a:pt x="1109472" y="248412"/>
                  </a:moveTo>
                  <a:lnTo>
                    <a:pt x="1104900" y="243840"/>
                  </a:lnTo>
                  <a:lnTo>
                    <a:pt x="1104900" y="247699"/>
                  </a:lnTo>
                  <a:lnTo>
                    <a:pt x="1109472" y="248412"/>
                  </a:lnTo>
                  <a:close/>
                </a:path>
                <a:path w="3317875" h="585469">
                  <a:moveTo>
                    <a:pt x="1109472" y="515112"/>
                  </a:moveTo>
                  <a:lnTo>
                    <a:pt x="1109472" y="248412"/>
                  </a:lnTo>
                  <a:lnTo>
                    <a:pt x="1104900" y="247699"/>
                  </a:lnTo>
                  <a:lnTo>
                    <a:pt x="1104900" y="495300"/>
                  </a:lnTo>
                  <a:lnTo>
                    <a:pt x="1106424" y="504444"/>
                  </a:lnTo>
                  <a:lnTo>
                    <a:pt x="1109472" y="515112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7537" y="1245108"/>
              <a:ext cx="8694420" cy="459105"/>
            </a:xfrm>
            <a:custGeom>
              <a:avLst/>
              <a:gdLst/>
              <a:ahLst/>
              <a:cxnLst/>
              <a:rect l="l" t="t" r="r" b="b"/>
              <a:pathLst>
                <a:path w="8694420" h="459105">
                  <a:moveTo>
                    <a:pt x="8694417" y="382524"/>
                  </a:moveTo>
                  <a:lnTo>
                    <a:pt x="8694417" y="76200"/>
                  </a:lnTo>
                  <a:lnTo>
                    <a:pt x="8692893" y="67056"/>
                  </a:lnTo>
                  <a:lnTo>
                    <a:pt x="8691369" y="59436"/>
                  </a:lnTo>
                  <a:lnTo>
                    <a:pt x="8688321" y="51816"/>
                  </a:lnTo>
                  <a:lnTo>
                    <a:pt x="8683749" y="44196"/>
                  </a:lnTo>
                  <a:lnTo>
                    <a:pt x="8680701" y="36576"/>
                  </a:lnTo>
                  <a:lnTo>
                    <a:pt x="8642601" y="6096"/>
                  </a:lnTo>
                  <a:lnTo>
                    <a:pt x="8618217" y="0"/>
                  </a:lnTo>
                  <a:lnTo>
                    <a:pt x="76200" y="0"/>
                  </a:lnTo>
                  <a:lnTo>
                    <a:pt x="36576" y="15240"/>
                  </a:lnTo>
                  <a:lnTo>
                    <a:pt x="10668" y="44196"/>
                  </a:lnTo>
                  <a:lnTo>
                    <a:pt x="6096" y="51816"/>
                  </a:lnTo>
                  <a:lnTo>
                    <a:pt x="3048" y="59436"/>
                  </a:lnTo>
                  <a:lnTo>
                    <a:pt x="1524" y="67056"/>
                  </a:lnTo>
                  <a:lnTo>
                    <a:pt x="0" y="76200"/>
                  </a:lnTo>
                  <a:lnTo>
                    <a:pt x="0" y="382524"/>
                  </a:lnTo>
                  <a:lnTo>
                    <a:pt x="1524" y="391668"/>
                  </a:lnTo>
                  <a:lnTo>
                    <a:pt x="3048" y="399288"/>
                  </a:lnTo>
                  <a:lnTo>
                    <a:pt x="6096" y="406908"/>
                  </a:lnTo>
                  <a:lnTo>
                    <a:pt x="10668" y="414528"/>
                  </a:lnTo>
                  <a:lnTo>
                    <a:pt x="13716" y="422148"/>
                  </a:lnTo>
                  <a:lnTo>
                    <a:pt x="24384" y="434340"/>
                  </a:lnTo>
                  <a:lnTo>
                    <a:pt x="25908" y="435483"/>
                  </a:lnTo>
                  <a:lnTo>
                    <a:pt x="25908" y="73152"/>
                  </a:lnTo>
                  <a:lnTo>
                    <a:pt x="27432" y="67056"/>
                  </a:lnTo>
                  <a:lnTo>
                    <a:pt x="27432" y="68580"/>
                  </a:lnTo>
                  <a:lnTo>
                    <a:pt x="30480" y="60960"/>
                  </a:lnTo>
                  <a:lnTo>
                    <a:pt x="30480" y="62484"/>
                  </a:lnTo>
                  <a:lnTo>
                    <a:pt x="32004" y="59436"/>
                  </a:lnTo>
                  <a:lnTo>
                    <a:pt x="32004" y="56388"/>
                  </a:lnTo>
                  <a:lnTo>
                    <a:pt x="35052" y="53340"/>
                  </a:lnTo>
                  <a:lnTo>
                    <a:pt x="41148" y="46228"/>
                  </a:lnTo>
                  <a:lnTo>
                    <a:pt x="41148" y="44196"/>
                  </a:lnTo>
                  <a:lnTo>
                    <a:pt x="51816" y="35052"/>
                  </a:lnTo>
                  <a:lnTo>
                    <a:pt x="51816" y="36576"/>
                  </a:lnTo>
                  <a:lnTo>
                    <a:pt x="56388" y="32004"/>
                  </a:lnTo>
                  <a:lnTo>
                    <a:pt x="56388" y="33528"/>
                  </a:lnTo>
                  <a:lnTo>
                    <a:pt x="60960" y="31242"/>
                  </a:lnTo>
                  <a:lnTo>
                    <a:pt x="60960" y="30480"/>
                  </a:lnTo>
                  <a:lnTo>
                    <a:pt x="67056" y="27432"/>
                  </a:lnTo>
                  <a:lnTo>
                    <a:pt x="67056" y="28956"/>
                  </a:lnTo>
                  <a:lnTo>
                    <a:pt x="73152" y="25908"/>
                  </a:lnTo>
                  <a:lnTo>
                    <a:pt x="73152" y="27127"/>
                  </a:lnTo>
                  <a:lnTo>
                    <a:pt x="77724" y="26212"/>
                  </a:lnTo>
                  <a:lnTo>
                    <a:pt x="77724" y="25908"/>
                  </a:lnTo>
                  <a:lnTo>
                    <a:pt x="8616693" y="25908"/>
                  </a:lnTo>
                  <a:lnTo>
                    <a:pt x="8616693" y="26212"/>
                  </a:lnTo>
                  <a:lnTo>
                    <a:pt x="8621265" y="27127"/>
                  </a:lnTo>
                  <a:lnTo>
                    <a:pt x="8621265" y="25908"/>
                  </a:lnTo>
                  <a:lnTo>
                    <a:pt x="8627361" y="28956"/>
                  </a:lnTo>
                  <a:lnTo>
                    <a:pt x="8627361" y="27432"/>
                  </a:lnTo>
                  <a:lnTo>
                    <a:pt x="8633457" y="30480"/>
                  </a:lnTo>
                  <a:lnTo>
                    <a:pt x="8633457" y="31242"/>
                  </a:lnTo>
                  <a:lnTo>
                    <a:pt x="8638029" y="33528"/>
                  </a:lnTo>
                  <a:lnTo>
                    <a:pt x="8638029" y="32004"/>
                  </a:lnTo>
                  <a:lnTo>
                    <a:pt x="8642601" y="35433"/>
                  </a:lnTo>
                  <a:lnTo>
                    <a:pt x="8642601" y="35052"/>
                  </a:lnTo>
                  <a:lnTo>
                    <a:pt x="8653269" y="44196"/>
                  </a:lnTo>
                  <a:lnTo>
                    <a:pt x="8653269" y="46228"/>
                  </a:lnTo>
                  <a:lnTo>
                    <a:pt x="8659365" y="53340"/>
                  </a:lnTo>
                  <a:lnTo>
                    <a:pt x="8659365" y="51816"/>
                  </a:lnTo>
                  <a:lnTo>
                    <a:pt x="8662413" y="56388"/>
                  </a:lnTo>
                  <a:lnTo>
                    <a:pt x="8663937" y="62484"/>
                  </a:lnTo>
                  <a:lnTo>
                    <a:pt x="8663937" y="60960"/>
                  </a:lnTo>
                  <a:lnTo>
                    <a:pt x="8666985" y="68580"/>
                  </a:lnTo>
                  <a:lnTo>
                    <a:pt x="8666985" y="67056"/>
                  </a:lnTo>
                  <a:lnTo>
                    <a:pt x="8668509" y="73152"/>
                  </a:lnTo>
                  <a:lnTo>
                    <a:pt x="8668509" y="435483"/>
                  </a:lnTo>
                  <a:lnTo>
                    <a:pt x="8670033" y="434340"/>
                  </a:lnTo>
                  <a:lnTo>
                    <a:pt x="8680701" y="422148"/>
                  </a:lnTo>
                  <a:lnTo>
                    <a:pt x="8683749" y="414528"/>
                  </a:lnTo>
                  <a:lnTo>
                    <a:pt x="8688321" y="406908"/>
                  </a:lnTo>
                  <a:lnTo>
                    <a:pt x="8691369" y="399288"/>
                  </a:lnTo>
                  <a:lnTo>
                    <a:pt x="8692893" y="391668"/>
                  </a:lnTo>
                  <a:lnTo>
                    <a:pt x="8694417" y="382524"/>
                  </a:lnTo>
                  <a:close/>
                </a:path>
                <a:path w="8694420" h="459105">
                  <a:moveTo>
                    <a:pt x="33528" y="402336"/>
                  </a:moveTo>
                  <a:lnTo>
                    <a:pt x="30480" y="396240"/>
                  </a:lnTo>
                  <a:lnTo>
                    <a:pt x="30480" y="397764"/>
                  </a:lnTo>
                  <a:lnTo>
                    <a:pt x="27432" y="390144"/>
                  </a:lnTo>
                  <a:lnTo>
                    <a:pt x="27432" y="391668"/>
                  </a:lnTo>
                  <a:lnTo>
                    <a:pt x="25908" y="385572"/>
                  </a:lnTo>
                  <a:lnTo>
                    <a:pt x="25908" y="435483"/>
                  </a:lnTo>
                  <a:lnTo>
                    <a:pt x="32004" y="440055"/>
                  </a:lnTo>
                  <a:lnTo>
                    <a:pt x="32004" y="402336"/>
                  </a:lnTo>
                  <a:lnTo>
                    <a:pt x="33528" y="402336"/>
                  </a:lnTo>
                  <a:close/>
                </a:path>
                <a:path w="8694420" h="459105">
                  <a:moveTo>
                    <a:pt x="33528" y="56388"/>
                  </a:moveTo>
                  <a:lnTo>
                    <a:pt x="32004" y="56388"/>
                  </a:lnTo>
                  <a:lnTo>
                    <a:pt x="32004" y="59436"/>
                  </a:lnTo>
                  <a:lnTo>
                    <a:pt x="33528" y="56388"/>
                  </a:lnTo>
                  <a:close/>
                </a:path>
                <a:path w="8694420" h="459105">
                  <a:moveTo>
                    <a:pt x="43281" y="416356"/>
                  </a:moveTo>
                  <a:lnTo>
                    <a:pt x="35052" y="405384"/>
                  </a:lnTo>
                  <a:lnTo>
                    <a:pt x="35052" y="406908"/>
                  </a:lnTo>
                  <a:lnTo>
                    <a:pt x="32004" y="402336"/>
                  </a:lnTo>
                  <a:lnTo>
                    <a:pt x="32004" y="440055"/>
                  </a:lnTo>
                  <a:lnTo>
                    <a:pt x="36576" y="443484"/>
                  </a:lnTo>
                  <a:lnTo>
                    <a:pt x="41148" y="446227"/>
                  </a:lnTo>
                  <a:lnTo>
                    <a:pt x="41148" y="414528"/>
                  </a:lnTo>
                  <a:lnTo>
                    <a:pt x="43281" y="416356"/>
                  </a:lnTo>
                  <a:close/>
                </a:path>
                <a:path w="8694420" h="459105">
                  <a:moveTo>
                    <a:pt x="44196" y="42672"/>
                  </a:moveTo>
                  <a:lnTo>
                    <a:pt x="41148" y="44196"/>
                  </a:lnTo>
                  <a:lnTo>
                    <a:pt x="41148" y="46228"/>
                  </a:lnTo>
                  <a:lnTo>
                    <a:pt x="44196" y="42672"/>
                  </a:lnTo>
                  <a:close/>
                </a:path>
                <a:path w="8694420" h="459105">
                  <a:moveTo>
                    <a:pt x="44196" y="417576"/>
                  </a:moveTo>
                  <a:lnTo>
                    <a:pt x="43281" y="416356"/>
                  </a:lnTo>
                  <a:lnTo>
                    <a:pt x="41148" y="414528"/>
                  </a:lnTo>
                  <a:lnTo>
                    <a:pt x="44196" y="417576"/>
                  </a:lnTo>
                  <a:close/>
                </a:path>
                <a:path w="8694420" h="459105">
                  <a:moveTo>
                    <a:pt x="44196" y="448056"/>
                  </a:moveTo>
                  <a:lnTo>
                    <a:pt x="44196" y="417576"/>
                  </a:lnTo>
                  <a:lnTo>
                    <a:pt x="41148" y="414528"/>
                  </a:lnTo>
                  <a:lnTo>
                    <a:pt x="41148" y="446227"/>
                  </a:lnTo>
                  <a:lnTo>
                    <a:pt x="44196" y="448056"/>
                  </a:lnTo>
                  <a:close/>
                </a:path>
                <a:path w="8694420" h="459105">
                  <a:moveTo>
                    <a:pt x="62484" y="428244"/>
                  </a:moveTo>
                  <a:lnTo>
                    <a:pt x="56388" y="425196"/>
                  </a:lnTo>
                  <a:lnTo>
                    <a:pt x="56388" y="426720"/>
                  </a:lnTo>
                  <a:lnTo>
                    <a:pt x="51816" y="422148"/>
                  </a:lnTo>
                  <a:lnTo>
                    <a:pt x="51816" y="423672"/>
                  </a:lnTo>
                  <a:lnTo>
                    <a:pt x="43281" y="416356"/>
                  </a:lnTo>
                  <a:lnTo>
                    <a:pt x="44196" y="417576"/>
                  </a:lnTo>
                  <a:lnTo>
                    <a:pt x="44196" y="448056"/>
                  </a:lnTo>
                  <a:lnTo>
                    <a:pt x="51816" y="452628"/>
                  </a:lnTo>
                  <a:lnTo>
                    <a:pt x="59436" y="455676"/>
                  </a:lnTo>
                  <a:lnTo>
                    <a:pt x="60960" y="455980"/>
                  </a:lnTo>
                  <a:lnTo>
                    <a:pt x="60960" y="428244"/>
                  </a:lnTo>
                  <a:lnTo>
                    <a:pt x="62484" y="428244"/>
                  </a:lnTo>
                  <a:close/>
                </a:path>
                <a:path w="8694420" h="459105">
                  <a:moveTo>
                    <a:pt x="62484" y="30480"/>
                  </a:moveTo>
                  <a:lnTo>
                    <a:pt x="60960" y="30480"/>
                  </a:lnTo>
                  <a:lnTo>
                    <a:pt x="60960" y="31242"/>
                  </a:lnTo>
                  <a:lnTo>
                    <a:pt x="62484" y="30480"/>
                  </a:lnTo>
                  <a:close/>
                </a:path>
                <a:path w="8694420" h="459105">
                  <a:moveTo>
                    <a:pt x="73152" y="458216"/>
                  </a:moveTo>
                  <a:lnTo>
                    <a:pt x="73152" y="432816"/>
                  </a:lnTo>
                  <a:lnTo>
                    <a:pt x="67056" y="429768"/>
                  </a:lnTo>
                  <a:lnTo>
                    <a:pt x="67056" y="431292"/>
                  </a:lnTo>
                  <a:lnTo>
                    <a:pt x="60960" y="428244"/>
                  </a:lnTo>
                  <a:lnTo>
                    <a:pt x="60960" y="455980"/>
                  </a:lnTo>
                  <a:lnTo>
                    <a:pt x="67056" y="457200"/>
                  </a:lnTo>
                  <a:lnTo>
                    <a:pt x="73152" y="458216"/>
                  </a:lnTo>
                  <a:close/>
                </a:path>
                <a:path w="8694420" h="459105">
                  <a:moveTo>
                    <a:pt x="73152" y="27127"/>
                  </a:moveTo>
                  <a:lnTo>
                    <a:pt x="73152" y="25908"/>
                  </a:lnTo>
                  <a:lnTo>
                    <a:pt x="71628" y="27432"/>
                  </a:lnTo>
                  <a:lnTo>
                    <a:pt x="73152" y="27127"/>
                  </a:lnTo>
                  <a:close/>
                </a:path>
                <a:path w="8694420" h="459105">
                  <a:moveTo>
                    <a:pt x="79248" y="432816"/>
                  </a:moveTo>
                  <a:lnTo>
                    <a:pt x="71628" y="431292"/>
                  </a:lnTo>
                  <a:lnTo>
                    <a:pt x="73152" y="432816"/>
                  </a:lnTo>
                  <a:lnTo>
                    <a:pt x="73152" y="458216"/>
                  </a:lnTo>
                  <a:lnTo>
                    <a:pt x="76200" y="458724"/>
                  </a:lnTo>
                  <a:lnTo>
                    <a:pt x="77724" y="458724"/>
                  </a:lnTo>
                  <a:lnTo>
                    <a:pt x="77724" y="432816"/>
                  </a:lnTo>
                  <a:lnTo>
                    <a:pt x="79248" y="432816"/>
                  </a:lnTo>
                  <a:close/>
                </a:path>
                <a:path w="8694420" h="459105">
                  <a:moveTo>
                    <a:pt x="79248" y="25908"/>
                  </a:moveTo>
                  <a:lnTo>
                    <a:pt x="77724" y="25908"/>
                  </a:lnTo>
                  <a:lnTo>
                    <a:pt x="77724" y="26212"/>
                  </a:lnTo>
                  <a:lnTo>
                    <a:pt x="79248" y="25908"/>
                  </a:lnTo>
                  <a:close/>
                </a:path>
                <a:path w="8694420" h="459105">
                  <a:moveTo>
                    <a:pt x="8616693" y="458724"/>
                  </a:moveTo>
                  <a:lnTo>
                    <a:pt x="8616693" y="432816"/>
                  </a:lnTo>
                  <a:lnTo>
                    <a:pt x="77724" y="432816"/>
                  </a:lnTo>
                  <a:lnTo>
                    <a:pt x="77724" y="458724"/>
                  </a:lnTo>
                  <a:lnTo>
                    <a:pt x="8616693" y="458724"/>
                  </a:lnTo>
                  <a:close/>
                </a:path>
                <a:path w="8694420" h="459105">
                  <a:moveTo>
                    <a:pt x="8616693" y="26212"/>
                  </a:moveTo>
                  <a:lnTo>
                    <a:pt x="8616693" y="25908"/>
                  </a:lnTo>
                  <a:lnTo>
                    <a:pt x="8615169" y="25908"/>
                  </a:lnTo>
                  <a:lnTo>
                    <a:pt x="8616693" y="26212"/>
                  </a:lnTo>
                  <a:close/>
                </a:path>
                <a:path w="8694420" h="459105">
                  <a:moveTo>
                    <a:pt x="8622789" y="431292"/>
                  </a:moveTo>
                  <a:lnTo>
                    <a:pt x="8615169" y="432816"/>
                  </a:lnTo>
                  <a:lnTo>
                    <a:pt x="8616693" y="432816"/>
                  </a:lnTo>
                  <a:lnTo>
                    <a:pt x="8616693" y="458724"/>
                  </a:lnTo>
                  <a:lnTo>
                    <a:pt x="8618217" y="458724"/>
                  </a:lnTo>
                  <a:lnTo>
                    <a:pt x="8621265" y="458216"/>
                  </a:lnTo>
                  <a:lnTo>
                    <a:pt x="8621265" y="432816"/>
                  </a:lnTo>
                  <a:lnTo>
                    <a:pt x="8622789" y="431292"/>
                  </a:lnTo>
                  <a:close/>
                </a:path>
                <a:path w="8694420" h="459105">
                  <a:moveTo>
                    <a:pt x="8622789" y="27432"/>
                  </a:moveTo>
                  <a:lnTo>
                    <a:pt x="8621265" y="25908"/>
                  </a:lnTo>
                  <a:lnTo>
                    <a:pt x="8621265" y="27127"/>
                  </a:lnTo>
                  <a:lnTo>
                    <a:pt x="8622789" y="27432"/>
                  </a:lnTo>
                  <a:close/>
                </a:path>
                <a:path w="8694420" h="459105">
                  <a:moveTo>
                    <a:pt x="8633457" y="455980"/>
                  </a:moveTo>
                  <a:lnTo>
                    <a:pt x="8633457" y="428244"/>
                  </a:lnTo>
                  <a:lnTo>
                    <a:pt x="8627361" y="431292"/>
                  </a:lnTo>
                  <a:lnTo>
                    <a:pt x="8627361" y="429768"/>
                  </a:lnTo>
                  <a:lnTo>
                    <a:pt x="8621265" y="432816"/>
                  </a:lnTo>
                  <a:lnTo>
                    <a:pt x="8621265" y="458216"/>
                  </a:lnTo>
                  <a:lnTo>
                    <a:pt x="8627361" y="457200"/>
                  </a:lnTo>
                  <a:lnTo>
                    <a:pt x="8633457" y="455980"/>
                  </a:lnTo>
                  <a:close/>
                </a:path>
                <a:path w="8694420" h="459105">
                  <a:moveTo>
                    <a:pt x="8633457" y="31242"/>
                  </a:moveTo>
                  <a:lnTo>
                    <a:pt x="8633457" y="30480"/>
                  </a:lnTo>
                  <a:lnTo>
                    <a:pt x="8631933" y="30480"/>
                  </a:lnTo>
                  <a:lnTo>
                    <a:pt x="8633457" y="31242"/>
                  </a:lnTo>
                  <a:close/>
                </a:path>
                <a:path w="8694420" h="459105">
                  <a:moveTo>
                    <a:pt x="8646157" y="420624"/>
                  </a:moveTo>
                  <a:lnTo>
                    <a:pt x="8638029" y="426720"/>
                  </a:lnTo>
                  <a:lnTo>
                    <a:pt x="8638029" y="425196"/>
                  </a:lnTo>
                  <a:lnTo>
                    <a:pt x="8631933" y="428244"/>
                  </a:lnTo>
                  <a:lnTo>
                    <a:pt x="8633457" y="428244"/>
                  </a:lnTo>
                  <a:lnTo>
                    <a:pt x="8633457" y="455980"/>
                  </a:lnTo>
                  <a:lnTo>
                    <a:pt x="8634981" y="455676"/>
                  </a:lnTo>
                  <a:lnTo>
                    <a:pt x="8642601" y="452628"/>
                  </a:lnTo>
                  <a:lnTo>
                    <a:pt x="8642601" y="423672"/>
                  </a:lnTo>
                  <a:lnTo>
                    <a:pt x="8646157" y="420624"/>
                  </a:lnTo>
                  <a:close/>
                </a:path>
                <a:path w="8694420" h="459105">
                  <a:moveTo>
                    <a:pt x="8646157" y="38100"/>
                  </a:moveTo>
                  <a:lnTo>
                    <a:pt x="8644232" y="36450"/>
                  </a:lnTo>
                  <a:lnTo>
                    <a:pt x="8643409" y="35860"/>
                  </a:lnTo>
                  <a:lnTo>
                    <a:pt x="8642601" y="35052"/>
                  </a:lnTo>
                  <a:lnTo>
                    <a:pt x="8642601" y="35433"/>
                  </a:lnTo>
                  <a:lnTo>
                    <a:pt x="8646157" y="38100"/>
                  </a:lnTo>
                  <a:close/>
                </a:path>
                <a:path w="8694420" h="459105">
                  <a:moveTo>
                    <a:pt x="8651135" y="416356"/>
                  </a:moveTo>
                  <a:lnTo>
                    <a:pt x="8642601" y="423672"/>
                  </a:lnTo>
                  <a:lnTo>
                    <a:pt x="8642601" y="452628"/>
                  </a:lnTo>
                  <a:lnTo>
                    <a:pt x="8650221" y="448056"/>
                  </a:lnTo>
                  <a:lnTo>
                    <a:pt x="8650221" y="417576"/>
                  </a:lnTo>
                  <a:lnTo>
                    <a:pt x="8651135" y="416356"/>
                  </a:lnTo>
                  <a:close/>
                </a:path>
                <a:path w="8694420" h="459105">
                  <a:moveTo>
                    <a:pt x="8653269" y="46228"/>
                  </a:moveTo>
                  <a:lnTo>
                    <a:pt x="8653269" y="44196"/>
                  </a:lnTo>
                  <a:lnTo>
                    <a:pt x="8650221" y="42672"/>
                  </a:lnTo>
                  <a:lnTo>
                    <a:pt x="8653269" y="46228"/>
                  </a:lnTo>
                  <a:close/>
                </a:path>
                <a:path w="8694420" h="459105">
                  <a:moveTo>
                    <a:pt x="8653269" y="414528"/>
                  </a:moveTo>
                  <a:lnTo>
                    <a:pt x="8651135" y="416356"/>
                  </a:lnTo>
                  <a:lnTo>
                    <a:pt x="8650221" y="417576"/>
                  </a:lnTo>
                  <a:lnTo>
                    <a:pt x="8653269" y="414528"/>
                  </a:lnTo>
                  <a:close/>
                </a:path>
                <a:path w="8694420" h="459105">
                  <a:moveTo>
                    <a:pt x="8653269" y="446227"/>
                  </a:moveTo>
                  <a:lnTo>
                    <a:pt x="8653269" y="414528"/>
                  </a:lnTo>
                  <a:lnTo>
                    <a:pt x="8650221" y="417576"/>
                  </a:lnTo>
                  <a:lnTo>
                    <a:pt x="8650221" y="448056"/>
                  </a:lnTo>
                  <a:lnTo>
                    <a:pt x="8653269" y="446227"/>
                  </a:lnTo>
                  <a:close/>
                </a:path>
                <a:path w="8694420" h="459105">
                  <a:moveTo>
                    <a:pt x="8662413" y="440055"/>
                  </a:moveTo>
                  <a:lnTo>
                    <a:pt x="8662413" y="402336"/>
                  </a:lnTo>
                  <a:lnTo>
                    <a:pt x="8659365" y="406908"/>
                  </a:lnTo>
                  <a:lnTo>
                    <a:pt x="8659365" y="405384"/>
                  </a:lnTo>
                  <a:lnTo>
                    <a:pt x="8651135" y="416356"/>
                  </a:lnTo>
                  <a:lnTo>
                    <a:pt x="8653269" y="414528"/>
                  </a:lnTo>
                  <a:lnTo>
                    <a:pt x="8653269" y="446227"/>
                  </a:lnTo>
                  <a:lnTo>
                    <a:pt x="8657841" y="443484"/>
                  </a:lnTo>
                  <a:lnTo>
                    <a:pt x="8662413" y="440055"/>
                  </a:lnTo>
                  <a:close/>
                </a:path>
                <a:path w="8694420" h="459105">
                  <a:moveTo>
                    <a:pt x="8668509" y="435483"/>
                  </a:moveTo>
                  <a:lnTo>
                    <a:pt x="8668509" y="385572"/>
                  </a:lnTo>
                  <a:lnTo>
                    <a:pt x="8666985" y="391668"/>
                  </a:lnTo>
                  <a:lnTo>
                    <a:pt x="8666985" y="390144"/>
                  </a:lnTo>
                  <a:lnTo>
                    <a:pt x="8663937" y="397764"/>
                  </a:lnTo>
                  <a:lnTo>
                    <a:pt x="8663937" y="396240"/>
                  </a:lnTo>
                  <a:lnTo>
                    <a:pt x="8660889" y="402336"/>
                  </a:lnTo>
                  <a:lnTo>
                    <a:pt x="8662413" y="402336"/>
                  </a:lnTo>
                  <a:lnTo>
                    <a:pt x="8662413" y="440055"/>
                  </a:lnTo>
                  <a:lnTo>
                    <a:pt x="8668509" y="435483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t>La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rectification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périodes</a:t>
            </a:r>
            <a:r>
              <a:rPr b="0" spc="10">
                <a:latin typeface="Times New Roman"/>
                <a:cs typeface="Times New Roman"/>
              </a:rPr>
              <a:t> </a:t>
            </a:r>
            <a:r>
              <a:t>antérieures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rPr spc="-25"/>
              <a:t>3/4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9804" y="1243075"/>
            <a:ext cx="78301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400" b="1">
                <a:solidFill>
                  <a:srgbClr val="2397D3"/>
                </a:solidFill>
                <a:latin typeface="Arial"/>
                <a:cs typeface="Arial"/>
              </a:rPr>
              <a:t>2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.</a:t>
            </a:r>
            <a:r>
              <a:rPr sz="1400" spc="-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La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rectification</a:t>
            </a:r>
            <a:r>
              <a:rPr sz="1400" spc="-3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des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autres</a:t>
            </a:r>
            <a:r>
              <a:rPr sz="1400" spc="-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éléments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</a:t>
            </a:r>
            <a:r>
              <a:rPr sz="140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rémunération</a:t>
            </a:r>
            <a:r>
              <a:rPr sz="1400" spc="-3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soumis</a:t>
            </a:r>
            <a:r>
              <a:rPr sz="1400" spc="-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à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cotisation</a:t>
            </a:r>
            <a:r>
              <a:rPr sz="1400" spc="-3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ou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non</a:t>
            </a:r>
            <a:r>
              <a:rPr sz="140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soumis</a:t>
            </a:r>
            <a:r>
              <a:rPr sz="1400" spc="-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50">
                <a:solidFill>
                  <a:srgbClr val="2397D3"/>
                </a:solidFill>
                <a:latin typeface="Arial"/>
                <a:cs typeface="Arial"/>
              </a:rPr>
              <a:t>à</a:t>
            </a:r>
            <a:r>
              <a:rPr sz="1400" spc="-5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cotisations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49701" y="3058668"/>
            <a:ext cx="2897505" cy="585470"/>
            <a:chOff x="5449701" y="3058668"/>
            <a:chExt cx="2897505" cy="5854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9701" y="3058668"/>
              <a:ext cx="2897123" cy="5852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49702" y="3058668"/>
              <a:ext cx="2897505" cy="585470"/>
            </a:xfrm>
            <a:custGeom>
              <a:avLst/>
              <a:gdLst/>
              <a:ahLst/>
              <a:cxnLst/>
              <a:rect l="l" t="t" r="r" b="b"/>
              <a:pathLst>
                <a:path w="2897504" h="585470">
                  <a:moveTo>
                    <a:pt x="688848" y="96012"/>
                  </a:moveTo>
                  <a:lnTo>
                    <a:pt x="6096" y="65532"/>
                  </a:lnTo>
                  <a:lnTo>
                    <a:pt x="3048" y="65532"/>
                  </a:lnTo>
                  <a:lnTo>
                    <a:pt x="1524" y="67056"/>
                  </a:lnTo>
                  <a:lnTo>
                    <a:pt x="1524" y="70104"/>
                  </a:lnTo>
                  <a:lnTo>
                    <a:pt x="0" y="73152"/>
                  </a:lnTo>
                  <a:lnTo>
                    <a:pt x="1524" y="74676"/>
                  </a:lnTo>
                  <a:lnTo>
                    <a:pt x="4572" y="76200"/>
                  </a:lnTo>
                  <a:lnTo>
                    <a:pt x="6096" y="67056"/>
                  </a:lnTo>
                  <a:lnTo>
                    <a:pt x="50081" y="78125"/>
                  </a:lnTo>
                  <a:lnTo>
                    <a:pt x="684276" y="104962"/>
                  </a:lnTo>
                  <a:lnTo>
                    <a:pt x="684276" y="100584"/>
                  </a:lnTo>
                  <a:lnTo>
                    <a:pt x="688848" y="96012"/>
                  </a:lnTo>
                  <a:close/>
                </a:path>
                <a:path w="2897504" h="585470">
                  <a:moveTo>
                    <a:pt x="50081" y="78125"/>
                  </a:moveTo>
                  <a:lnTo>
                    <a:pt x="6096" y="67056"/>
                  </a:lnTo>
                  <a:lnTo>
                    <a:pt x="4572" y="76200"/>
                  </a:lnTo>
                  <a:lnTo>
                    <a:pt x="50081" y="78125"/>
                  </a:lnTo>
                  <a:close/>
                </a:path>
                <a:path w="2897504" h="585470">
                  <a:moveTo>
                    <a:pt x="2887980" y="525780"/>
                  </a:moveTo>
                  <a:lnTo>
                    <a:pt x="2887980" y="493776"/>
                  </a:lnTo>
                  <a:lnTo>
                    <a:pt x="2886456" y="502920"/>
                  </a:lnTo>
                  <a:lnTo>
                    <a:pt x="2883408" y="512064"/>
                  </a:lnTo>
                  <a:lnTo>
                    <a:pt x="2854452" y="554736"/>
                  </a:lnTo>
                  <a:lnTo>
                    <a:pt x="2831592" y="568452"/>
                  </a:lnTo>
                  <a:lnTo>
                    <a:pt x="2823972" y="571500"/>
                  </a:lnTo>
                  <a:lnTo>
                    <a:pt x="2796540" y="576072"/>
                  </a:lnTo>
                  <a:lnTo>
                    <a:pt x="784860" y="576072"/>
                  </a:lnTo>
                  <a:lnTo>
                    <a:pt x="726948" y="554736"/>
                  </a:lnTo>
                  <a:lnTo>
                    <a:pt x="701040" y="519684"/>
                  </a:lnTo>
                  <a:lnTo>
                    <a:pt x="693420" y="484632"/>
                  </a:lnTo>
                  <a:lnTo>
                    <a:pt x="693420" y="242316"/>
                  </a:lnTo>
                  <a:lnTo>
                    <a:pt x="690372" y="239268"/>
                  </a:lnTo>
                  <a:lnTo>
                    <a:pt x="50081" y="78125"/>
                  </a:lnTo>
                  <a:lnTo>
                    <a:pt x="6096" y="76264"/>
                  </a:lnTo>
                  <a:lnTo>
                    <a:pt x="4572" y="76200"/>
                  </a:lnTo>
                  <a:lnTo>
                    <a:pt x="684276" y="247261"/>
                  </a:lnTo>
                  <a:lnTo>
                    <a:pt x="684276" y="243840"/>
                  </a:lnTo>
                  <a:lnTo>
                    <a:pt x="688848" y="248412"/>
                  </a:lnTo>
                  <a:lnTo>
                    <a:pt x="688848" y="515112"/>
                  </a:lnTo>
                  <a:lnTo>
                    <a:pt x="691896" y="524256"/>
                  </a:lnTo>
                  <a:lnTo>
                    <a:pt x="696468" y="531876"/>
                  </a:lnTo>
                  <a:lnTo>
                    <a:pt x="702564" y="541020"/>
                  </a:lnTo>
                  <a:lnTo>
                    <a:pt x="707136" y="548640"/>
                  </a:lnTo>
                  <a:lnTo>
                    <a:pt x="746760" y="577596"/>
                  </a:lnTo>
                  <a:lnTo>
                    <a:pt x="775716" y="585216"/>
                  </a:lnTo>
                  <a:lnTo>
                    <a:pt x="2807208" y="585216"/>
                  </a:lnTo>
                  <a:lnTo>
                    <a:pt x="2845308" y="573024"/>
                  </a:lnTo>
                  <a:lnTo>
                    <a:pt x="2880360" y="541020"/>
                  </a:lnTo>
                  <a:lnTo>
                    <a:pt x="2887980" y="525780"/>
                  </a:lnTo>
                  <a:close/>
                </a:path>
                <a:path w="2897504" h="585470">
                  <a:moveTo>
                    <a:pt x="2897124" y="493776"/>
                  </a:moveTo>
                  <a:lnTo>
                    <a:pt x="2897124" y="89916"/>
                  </a:lnTo>
                  <a:lnTo>
                    <a:pt x="2895600" y="79248"/>
                  </a:lnTo>
                  <a:lnTo>
                    <a:pt x="2880360" y="44196"/>
                  </a:lnTo>
                  <a:lnTo>
                    <a:pt x="2852928" y="16764"/>
                  </a:lnTo>
                  <a:lnTo>
                    <a:pt x="2816352" y="1524"/>
                  </a:lnTo>
                  <a:lnTo>
                    <a:pt x="2807208" y="0"/>
                  </a:lnTo>
                  <a:lnTo>
                    <a:pt x="774192" y="0"/>
                  </a:lnTo>
                  <a:lnTo>
                    <a:pt x="765048" y="1524"/>
                  </a:lnTo>
                  <a:lnTo>
                    <a:pt x="755904" y="4572"/>
                  </a:lnTo>
                  <a:lnTo>
                    <a:pt x="745236" y="7620"/>
                  </a:lnTo>
                  <a:lnTo>
                    <a:pt x="737616" y="12192"/>
                  </a:lnTo>
                  <a:lnTo>
                    <a:pt x="728472" y="16764"/>
                  </a:lnTo>
                  <a:lnTo>
                    <a:pt x="713232" y="28956"/>
                  </a:lnTo>
                  <a:lnTo>
                    <a:pt x="691896" y="60960"/>
                  </a:lnTo>
                  <a:lnTo>
                    <a:pt x="687324" y="80772"/>
                  </a:lnTo>
                  <a:lnTo>
                    <a:pt x="684276" y="89916"/>
                  </a:lnTo>
                  <a:lnTo>
                    <a:pt x="684276" y="95807"/>
                  </a:lnTo>
                  <a:lnTo>
                    <a:pt x="685800" y="95875"/>
                  </a:lnTo>
                  <a:lnTo>
                    <a:pt x="687324" y="95943"/>
                  </a:lnTo>
                  <a:lnTo>
                    <a:pt x="688848" y="96012"/>
                  </a:lnTo>
                  <a:lnTo>
                    <a:pt x="688848" y="105156"/>
                  </a:lnTo>
                  <a:lnTo>
                    <a:pt x="691896" y="105156"/>
                  </a:lnTo>
                  <a:lnTo>
                    <a:pt x="693420" y="103632"/>
                  </a:lnTo>
                  <a:lnTo>
                    <a:pt x="693420" y="100584"/>
                  </a:lnTo>
                  <a:lnTo>
                    <a:pt x="694944" y="89916"/>
                  </a:lnTo>
                  <a:lnTo>
                    <a:pt x="696468" y="82296"/>
                  </a:lnTo>
                  <a:lnTo>
                    <a:pt x="697992" y="73152"/>
                  </a:lnTo>
                  <a:lnTo>
                    <a:pt x="701040" y="64008"/>
                  </a:lnTo>
                  <a:lnTo>
                    <a:pt x="726948" y="28956"/>
                  </a:lnTo>
                  <a:lnTo>
                    <a:pt x="766572" y="10668"/>
                  </a:lnTo>
                  <a:lnTo>
                    <a:pt x="775716" y="9144"/>
                  </a:lnTo>
                  <a:lnTo>
                    <a:pt x="2805684" y="9144"/>
                  </a:lnTo>
                  <a:lnTo>
                    <a:pt x="2848356" y="24384"/>
                  </a:lnTo>
                  <a:lnTo>
                    <a:pt x="2854452" y="30480"/>
                  </a:lnTo>
                  <a:lnTo>
                    <a:pt x="2862072" y="35052"/>
                  </a:lnTo>
                  <a:lnTo>
                    <a:pt x="2866644" y="42672"/>
                  </a:lnTo>
                  <a:lnTo>
                    <a:pt x="2872740" y="48768"/>
                  </a:lnTo>
                  <a:lnTo>
                    <a:pt x="2877312" y="56388"/>
                  </a:lnTo>
                  <a:lnTo>
                    <a:pt x="2880360" y="65532"/>
                  </a:lnTo>
                  <a:lnTo>
                    <a:pt x="2883408" y="73152"/>
                  </a:lnTo>
                  <a:lnTo>
                    <a:pt x="2886456" y="82296"/>
                  </a:lnTo>
                  <a:lnTo>
                    <a:pt x="2887980" y="91440"/>
                  </a:lnTo>
                  <a:lnTo>
                    <a:pt x="2887980" y="525780"/>
                  </a:lnTo>
                  <a:lnTo>
                    <a:pt x="2889504" y="522732"/>
                  </a:lnTo>
                  <a:lnTo>
                    <a:pt x="2895600" y="504444"/>
                  </a:lnTo>
                  <a:lnTo>
                    <a:pt x="2897124" y="493776"/>
                  </a:lnTo>
                  <a:close/>
                </a:path>
                <a:path w="2897504" h="585470">
                  <a:moveTo>
                    <a:pt x="688848" y="105156"/>
                  </a:moveTo>
                  <a:lnTo>
                    <a:pt x="688848" y="96012"/>
                  </a:lnTo>
                  <a:lnTo>
                    <a:pt x="684276" y="100584"/>
                  </a:lnTo>
                  <a:lnTo>
                    <a:pt x="684276" y="104962"/>
                  </a:lnTo>
                  <a:lnTo>
                    <a:pt x="685800" y="105027"/>
                  </a:lnTo>
                  <a:lnTo>
                    <a:pt x="687324" y="105091"/>
                  </a:lnTo>
                  <a:lnTo>
                    <a:pt x="688848" y="105156"/>
                  </a:lnTo>
                  <a:close/>
                </a:path>
                <a:path w="2897504" h="585470">
                  <a:moveTo>
                    <a:pt x="688848" y="248412"/>
                  </a:moveTo>
                  <a:lnTo>
                    <a:pt x="684276" y="243840"/>
                  </a:lnTo>
                  <a:lnTo>
                    <a:pt x="684276" y="247261"/>
                  </a:lnTo>
                  <a:lnTo>
                    <a:pt x="688848" y="248412"/>
                  </a:lnTo>
                  <a:close/>
                </a:path>
                <a:path w="2897504" h="585470">
                  <a:moveTo>
                    <a:pt x="688848" y="515112"/>
                  </a:moveTo>
                  <a:lnTo>
                    <a:pt x="688848" y="248412"/>
                  </a:lnTo>
                  <a:lnTo>
                    <a:pt x="684276" y="247261"/>
                  </a:lnTo>
                  <a:lnTo>
                    <a:pt x="684276" y="484632"/>
                  </a:lnTo>
                  <a:lnTo>
                    <a:pt x="685800" y="495300"/>
                  </a:lnTo>
                  <a:lnTo>
                    <a:pt x="687324" y="504444"/>
                  </a:lnTo>
                  <a:lnTo>
                    <a:pt x="688848" y="515112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44727" y="2405886"/>
            <a:ext cx="1965325" cy="116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173990" algn="just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Je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souhaite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rectifier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montant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d’une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rémunération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j’indique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35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montant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dans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cette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zone.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Je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souhaite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supprimer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rémunération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je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clique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bouton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ci-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contre.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1505" y="4140708"/>
            <a:ext cx="3401695" cy="1160145"/>
            <a:chOff x="801505" y="4140708"/>
            <a:chExt cx="3401695" cy="11601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505" y="4142232"/>
              <a:ext cx="3396992" cy="11536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1505" y="4140708"/>
              <a:ext cx="3401695" cy="1160145"/>
            </a:xfrm>
            <a:custGeom>
              <a:avLst/>
              <a:gdLst/>
              <a:ahLst/>
              <a:cxnLst/>
              <a:rect l="l" t="t" r="r" b="b"/>
              <a:pathLst>
                <a:path w="3401695" h="1160145">
                  <a:moveTo>
                    <a:pt x="568510" y="359664"/>
                  </a:moveTo>
                  <a:lnTo>
                    <a:pt x="137160" y="359664"/>
                  </a:lnTo>
                  <a:lnTo>
                    <a:pt x="121920" y="361188"/>
                  </a:lnTo>
                  <a:lnTo>
                    <a:pt x="71628" y="376428"/>
                  </a:lnTo>
                  <a:lnTo>
                    <a:pt x="39624" y="400812"/>
                  </a:lnTo>
                  <a:lnTo>
                    <a:pt x="32004" y="409956"/>
                  </a:lnTo>
                  <a:lnTo>
                    <a:pt x="22860" y="420624"/>
                  </a:lnTo>
                  <a:lnTo>
                    <a:pt x="6096" y="457200"/>
                  </a:lnTo>
                  <a:lnTo>
                    <a:pt x="0" y="496824"/>
                  </a:lnTo>
                  <a:lnTo>
                    <a:pt x="0" y="1024128"/>
                  </a:lnTo>
                  <a:lnTo>
                    <a:pt x="3048" y="1051560"/>
                  </a:lnTo>
                  <a:lnTo>
                    <a:pt x="6096" y="1065276"/>
                  </a:lnTo>
                  <a:lnTo>
                    <a:pt x="9144" y="1073404"/>
                  </a:lnTo>
                  <a:lnTo>
                    <a:pt x="9144" y="496824"/>
                  </a:lnTo>
                  <a:lnTo>
                    <a:pt x="10668" y="483108"/>
                  </a:lnTo>
                  <a:lnTo>
                    <a:pt x="32004" y="425196"/>
                  </a:lnTo>
                  <a:lnTo>
                    <a:pt x="65532" y="391668"/>
                  </a:lnTo>
                  <a:lnTo>
                    <a:pt x="111252" y="371856"/>
                  </a:lnTo>
                  <a:lnTo>
                    <a:pt x="123444" y="370332"/>
                  </a:lnTo>
                  <a:lnTo>
                    <a:pt x="566928" y="370332"/>
                  </a:lnTo>
                  <a:lnTo>
                    <a:pt x="566928" y="361188"/>
                  </a:lnTo>
                  <a:lnTo>
                    <a:pt x="568510" y="359664"/>
                  </a:lnTo>
                  <a:close/>
                </a:path>
                <a:path w="3401695" h="1160145">
                  <a:moveTo>
                    <a:pt x="3392421" y="1072896"/>
                  </a:moveTo>
                  <a:lnTo>
                    <a:pt x="3392421" y="1036320"/>
                  </a:lnTo>
                  <a:lnTo>
                    <a:pt x="3390897" y="1050036"/>
                  </a:lnTo>
                  <a:lnTo>
                    <a:pt x="3386325" y="1062228"/>
                  </a:lnTo>
                  <a:lnTo>
                    <a:pt x="3355845" y="1114044"/>
                  </a:lnTo>
                  <a:lnTo>
                    <a:pt x="3314697" y="1141476"/>
                  </a:lnTo>
                  <a:lnTo>
                    <a:pt x="3278121" y="1150620"/>
                  </a:lnTo>
                  <a:lnTo>
                    <a:pt x="123444" y="1150620"/>
                  </a:lnTo>
                  <a:lnTo>
                    <a:pt x="111252" y="1149096"/>
                  </a:lnTo>
                  <a:lnTo>
                    <a:pt x="99060" y="1144524"/>
                  </a:lnTo>
                  <a:lnTo>
                    <a:pt x="86868" y="1141476"/>
                  </a:lnTo>
                  <a:lnTo>
                    <a:pt x="65532" y="1129284"/>
                  </a:lnTo>
                  <a:lnTo>
                    <a:pt x="47244" y="1114044"/>
                  </a:lnTo>
                  <a:lnTo>
                    <a:pt x="38100" y="1104900"/>
                  </a:lnTo>
                  <a:lnTo>
                    <a:pt x="32004" y="1094232"/>
                  </a:lnTo>
                  <a:lnTo>
                    <a:pt x="24384" y="1083564"/>
                  </a:lnTo>
                  <a:lnTo>
                    <a:pt x="19812" y="1072896"/>
                  </a:lnTo>
                  <a:lnTo>
                    <a:pt x="15240" y="1060704"/>
                  </a:lnTo>
                  <a:lnTo>
                    <a:pt x="12192" y="1050036"/>
                  </a:lnTo>
                  <a:lnTo>
                    <a:pt x="10668" y="1036320"/>
                  </a:lnTo>
                  <a:lnTo>
                    <a:pt x="9144" y="1024128"/>
                  </a:lnTo>
                  <a:lnTo>
                    <a:pt x="9144" y="1073404"/>
                  </a:lnTo>
                  <a:lnTo>
                    <a:pt x="10668" y="1077468"/>
                  </a:lnTo>
                  <a:lnTo>
                    <a:pt x="32004" y="1110996"/>
                  </a:lnTo>
                  <a:lnTo>
                    <a:pt x="71628" y="1144524"/>
                  </a:lnTo>
                  <a:lnTo>
                    <a:pt x="109728" y="1158240"/>
                  </a:lnTo>
                  <a:lnTo>
                    <a:pt x="123444" y="1159764"/>
                  </a:lnTo>
                  <a:lnTo>
                    <a:pt x="3279645" y="1159764"/>
                  </a:lnTo>
                  <a:lnTo>
                    <a:pt x="3331461" y="1144524"/>
                  </a:lnTo>
                  <a:lnTo>
                    <a:pt x="3371085" y="1110996"/>
                  </a:lnTo>
                  <a:lnTo>
                    <a:pt x="3390897" y="1077468"/>
                  </a:lnTo>
                  <a:lnTo>
                    <a:pt x="3392421" y="1072896"/>
                  </a:lnTo>
                  <a:close/>
                </a:path>
                <a:path w="3401695" h="1160145">
                  <a:moveTo>
                    <a:pt x="569976" y="359664"/>
                  </a:moveTo>
                  <a:lnTo>
                    <a:pt x="568510" y="359664"/>
                  </a:lnTo>
                  <a:lnTo>
                    <a:pt x="566928" y="361188"/>
                  </a:lnTo>
                  <a:lnTo>
                    <a:pt x="569976" y="359664"/>
                  </a:lnTo>
                  <a:close/>
                </a:path>
                <a:path w="3401695" h="1160145">
                  <a:moveTo>
                    <a:pt x="569976" y="370332"/>
                  </a:moveTo>
                  <a:lnTo>
                    <a:pt x="569976" y="359664"/>
                  </a:lnTo>
                  <a:lnTo>
                    <a:pt x="566928" y="361188"/>
                  </a:lnTo>
                  <a:lnTo>
                    <a:pt x="566928" y="370332"/>
                  </a:lnTo>
                  <a:lnTo>
                    <a:pt x="569976" y="370332"/>
                  </a:lnTo>
                  <a:close/>
                </a:path>
                <a:path w="3401695" h="1160145">
                  <a:moveTo>
                    <a:pt x="1419874" y="359664"/>
                  </a:moveTo>
                  <a:lnTo>
                    <a:pt x="946400" y="1524"/>
                  </a:lnTo>
                  <a:lnTo>
                    <a:pt x="944876" y="0"/>
                  </a:lnTo>
                  <a:lnTo>
                    <a:pt x="941828" y="0"/>
                  </a:lnTo>
                  <a:lnTo>
                    <a:pt x="940304" y="1524"/>
                  </a:lnTo>
                  <a:lnTo>
                    <a:pt x="568510" y="359664"/>
                  </a:lnTo>
                  <a:lnTo>
                    <a:pt x="569976" y="359664"/>
                  </a:lnTo>
                  <a:lnTo>
                    <a:pt x="569976" y="370332"/>
                  </a:lnTo>
                  <a:lnTo>
                    <a:pt x="571500" y="370332"/>
                  </a:lnTo>
                  <a:lnTo>
                    <a:pt x="573024" y="368808"/>
                  </a:lnTo>
                  <a:lnTo>
                    <a:pt x="574548" y="368808"/>
                  </a:lnTo>
                  <a:lnTo>
                    <a:pt x="940304" y="13541"/>
                  </a:lnTo>
                  <a:lnTo>
                    <a:pt x="940304" y="9144"/>
                  </a:lnTo>
                  <a:lnTo>
                    <a:pt x="946400" y="7620"/>
                  </a:lnTo>
                  <a:lnTo>
                    <a:pt x="946400" y="13755"/>
                  </a:lnTo>
                  <a:lnTo>
                    <a:pt x="1415792" y="368808"/>
                  </a:lnTo>
                  <a:lnTo>
                    <a:pt x="1417316" y="370332"/>
                  </a:lnTo>
                  <a:lnTo>
                    <a:pt x="1418840" y="370332"/>
                  </a:lnTo>
                  <a:lnTo>
                    <a:pt x="1418840" y="359664"/>
                  </a:lnTo>
                  <a:lnTo>
                    <a:pt x="1419874" y="359664"/>
                  </a:lnTo>
                  <a:close/>
                </a:path>
                <a:path w="3401695" h="1160145">
                  <a:moveTo>
                    <a:pt x="946400" y="7620"/>
                  </a:moveTo>
                  <a:lnTo>
                    <a:pt x="940304" y="9144"/>
                  </a:lnTo>
                  <a:lnTo>
                    <a:pt x="942850" y="11069"/>
                  </a:lnTo>
                  <a:lnTo>
                    <a:pt x="946400" y="7620"/>
                  </a:lnTo>
                  <a:close/>
                </a:path>
                <a:path w="3401695" h="1160145">
                  <a:moveTo>
                    <a:pt x="942850" y="11069"/>
                  </a:moveTo>
                  <a:lnTo>
                    <a:pt x="940304" y="9144"/>
                  </a:lnTo>
                  <a:lnTo>
                    <a:pt x="940304" y="13541"/>
                  </a:lnTo>
                  <a:lnTo>
                    <a:pt x="942850" y="11069"/>
                  </a:lnTo>
                  <a:close/>
                </a:path>
                <a:path w="3401695" h="1160145">
                  <a:moveTo>
                    <a:pt x="946400" y="13755"/>
                  </a:moveTo>
                  <a:lnTo>
                    <a:pt x="946400" y="7620"/>
                  </a:lnTo>
                  <a:lnTo>
                    <a:pt x="942850" y="11069"/>
                  </a:lnTo>
                  <a:lnTo>
                    <a:pt x="946400" y="13755"/>
                  </a:lnTo>
                  <a:close/>
                </a:path>
                <a:path w="3401695" h="1160145">
                  <a:moveTo>
                    <a:pt x="1421888" y="361188"/>
                  </a:moveTo>
                  <a:lnTo>
                    <a:pt x="1419874" y="359664"/>
                  </a:lnTo>
                  <a:lnTo>
                    <a:pt x="1418840" y="359664"/>
                  </a:lnTo>
                  <a:lnTo>
                    <a:pt x="1421888" y="361188"/>
                  </a:lnTo>
                  <a:close/>
                </a:path>
                <a:path w="3401695" h="1160145">
                  <a:moveTo>
                    <a:pt x="1421888" y="370332"/>
                  </a:moveTo>
                  <a:lnTo>
                    <a:pt x="1421888" y="361188"/>
                  </a:lnTo>
                  <a:lnTo>
                    <a:pt x="1418840" y="359664"/>
                  </a:lnTo>
                  <a:lnTo>
                    <a:pt x="1418840" y="370332"/>
                  </a:lnTo>
                  <a:lnTo>
                    <a:pt x="1421888" y="370332"/>
                  </a:lnTo>
                  <a:close/>
                </a:path>
                <a:path w="3401695" h="1160145">
                  <a:moveTo>
                    <a:pt x="3401565" y="1037844"/>
                  </a:moveTo>
                  <a:lnTo>
                    <a:pt x="3401565" y="483108"/>
                  </a:lnTo>
                  <a:lnTo>
                    <a:pt x="3400041" y="469392"/>
                  </a:lnTo>
                  <a:lnTo>
                    <a:pt x="3386325" y="431292"/>
                  </a:lnTo>
                  <a:lnTo>
                    <a:pt x="3352797" y="391668"/>
                  </a:lnTo>
                  <a:lnTo>
                    <a:pt x="3319269" y="370332"/>
                  </a:lnTo>
                  <a:lnTo>
                    <a:pt x="3265929" y="359664"/>
                  </a:lnTo>
                  <a:lnTo>
                    <a:pt x="1419874" y="359664"/>
                  </a:lnTo>
                  <a:lnTo>
                    <a:pt x="1421888" y="361188"/>
                  </a:lnTo>
                  <a:lnTo>
                    <a:pt x="1421888" y="370332"/>
                  </a:lnTo>
                  <a:lnTo>
                    <a:pt x="3279645" y="370332"/>
                  </a:lnTo>
                  <a:lnTo>
                    <a:pt x="3291837" y="371856"/>
                  </a:lnTo>
                  <a:lnTo>
                    <a:pt x="3337557" y="391668"/>
                  </a:lnTo>
                  <a:lnTo>
                    <a:pt x="3371085" y="426720"/>
                  </a:lnTo>
                  <a:lnTo>
                    <a:pt x="3390897" y="470916"/>
                  </a:lnTo>
                  <a:lnTo>
                    <a:pt x="3392421" y="484632"/>
                  </a:lnTo>
                  <a:lnTo>
                    <a:pt x="3392421" y="1072896"/>
                  </a:lnTo>
                  <a:lnTo>
                    <a:pt x="3395469" y="1063752"/>
                  </a:lnTo>
                  <a:lnTo>
                    <a:pt x="3400041" y="1051560"/>
                  </a:lnTo>
                  <a:lnTo>
                    <a:pt x="3401565" y="1037844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22865" y="4611114"/>
            <a:ext cx="3099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Je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souhaite</a:t>
            </a:r>
            <a:r>
              <a:rPr sz="900" spc="2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ajouter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rémunération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5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Je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sélectionne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l’encart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lequel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porte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l’ajout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«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Eléments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soumis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cotisation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ou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éléments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non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soumis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cotisation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»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je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clique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ajouter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élément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rémunération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41809" y="5466588"/>
            <a:ext cx="2828925" cy="657225"/>
            <a:chOff x="1741809" y="5466588"/>
            <a:chExt cx="2828925" cy="65722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809" y="5466588"/>
              <a:ext cx="2828543" cy="6568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1810" y="5466588"/>
              <a:ext cx="2828925" cy="657225"/>
            </a:xfrm>
            <a:custGeom>
              <a:avLst/>
              <a:gdLst/>
              <a:ahLst/>
              <a:cxnLst/>
              <a:rect l="l" t="t" r="r" b="b"/>
              <a:pathLst>
                <a:path w="2828925" h="657225">
                  <a:moveTo>
                    <a:pt x="2828544" y="556260"/>
                  </a:moveTo>
                  <a:lnTo>
                    <a:pt x="2828544" y="100584"/>
                  </a:lnTo>
                  <a:lnTo>
                    <a:pt x="2814828" y="57912"/>
                  </a:lnTo>
                  <a:lnTo>
                    <a:pt x="2787396" y="25908"/>
                  </a:lnTo>
                  <a:lnTo>
                    <a:pt x="2778252" y="18288"/>
                  </a:lnTo>
                  <a:lnTo>
                    <a:pt x="2759964" y="9144"/>
                  </a:lnTo>
                  <a:lnTo>
                    <a:pt x="2749296" y="4572"/>
                  </a:lnTo>
                  <a:lnTo>
                    <a:pt x="2738628" y="1524"/>
                  </a:lnTo>
                  <a:lnTo>
                    <a:pt x="2727960" y="0"/>
                  </a:lnTo>
                  <a:lnTo>
                    <a:pt x="100584" y="0"/>
                  </a:lnTo>
                  <a:lnTo>
                    <a:pt x="57912" y="13716"/>
                  </a:lnTo>
                  <a:lnTo>
                    <a:pt x="25908" y="41148"/>
                  </a:lnTo>
                  <a:lnTo>
                    <a:pt x="18288" y="50292"/>
                  </a:lnTo>
                  <a:lnTo>
                    <a:pt x="9144" y="68580"/>
                  </a:lnTo>
                  <a:lnTo>
                    <a:pt x="4572" y="79248"/>
                  </a:lnTo>
                  <a:lnTo>
                    <a:pt x="1524" y="89916"/>
                  </a:lnTo>
                  <a:lnTo>
                    <a:pt x="0" y="100584"/>
                  </a:lnTo>
                  <a:lnTo>
                    <a:pt x="0" y="556260"/>
                  </a:lnTo>
                  <a:lnTo>
                    <a:pt x="1524" y="566928"/>
                  </a:lnTo>
                  <a:lnTo>
                    <a:pt x="4572" y="577596"/>
                  </a:lnTo>
                  <a:lnTo>
                    <a:pt x="9144" y="588264"/>
                  </a:lnTo>
                  <a:lnTo>
                    <a:pt x="9144" y="102108"/>
                  </a:lnTo>
                  <a:lnTo>
                    <a:pt x="10668" y="91440"/>
                  </a:lnTo>
                  <a:lnTo>
                    <a:pt x="39624" y="39624"/>
                  </a:lnTo>
                  <a:lnTo>
                    <a:pt x="54864" y="27432"/>
                  </a:lnTo>
                  <a:lnTo>
                    <a:pt x="64008" y="21336"/>
                  </a:lnTo>
                  <a:lnTo>
                    <a:pt x="73152" y="16764"/>
                  </a:lnTo>
                  <a:lnTo>
                    <a:pt x="91440" y="10668"/>
                  </a:lnTo>
                  <a:lnTo>
                    <a:pt x="102108" y="9144"/>
                  </a:lnTo>
                  <a:lnTo>
                    <a:pt x="2726436" y="9144"/>
                  </a:lnTo>
                  <a:lnTo>
                    <a:pt x="2737104" y="10668"/>
                  </a:lnTo>
                  <a:lnTo>
                    <a:pt x="2746248" y="13716"/>
                  </a:lnTo>
                  <a:lnTo>
                    <a:pt x="2756916" y="16764"/>
                  </a:lnTo>
                  <a:lnTo>
                    <a:pt x="2788920" y="39624"/>
                  </a:lnTo>
                  <a:lnTo>
                    <a:pt x="2811780" y="73152"/>
                  </a:lnTo>
                  <a:lnTo>
                    <a:pt x="2819400" y="588264"/>
                  </a:lnTo>
                  <a:lnTo>
                    <a:pt x="2823972" y="577596"/>
                  </a:lnTo>
                  <a:lnTo>
                    <a:pt x="2827020" y="566928"/>
                  </a:lnTo>
                  <a:lnTo>
                    <a:pt x="2828544" y="556260"/>
                  </a:lnTo>
                  <a:close/>
                </a:path>
                <a:path w="2828925" h="657225">
                  <a:moveTo>
                    <a:pt x="2819400" y="588264"/>
                  </a:moveTo>
                  <a:lnTo>
                    <a:pt x="2819400" y="544068"/>
                  </a:lnTo>
                  <a:lnTo>
                    <a:pt x="2816352" y="565404"/>
                  </a:lnTo>
                  <a:lnTo>
                    <a:pt x="2814828" y="574548"/>
                  </a:lnTo>
                  <a:lnTo>
                    <a:pt x="2810256" y="585216"/>
                  </a:lnTo>
                  <a:lnTo>
                    <a:pt x="2807208" y="592836"/>
                  </a:lnTo>
                  <a:lnTo>
                    <a:pt x="2801112" y="601980"/>
                  </a:lnTo>
                  <a:lnTo>
                    <a:pt x="2773680" y="629412"/>
                  </a:lnTo>
                  <a:lnTo>
                    <a:pt x="2737104" y="644652"/>
                  </a:lnTo>
                  <a:lnTo>
                    <a:pt x="2715768" y="647700"/>
                  </a:lnTo>
                  <a:lnTo>
                    <a:pt x="112776" y="647700"/>
                  </a:lnTo>
                  <a:lnTo>
                    <a:pt x="91440" y="644652"/>
                  </a:lnTo>
                  <a:lnTo>
                    <a:pt x="82296" y="643128"/>
                  </a:lnTo>
                  <a:lnTo>
                    <a:pt x="71628" y="638556"/>
                  </a:lnTo>
                  <a:lnTo>
                    <a:pt x="62484" y="635508"/>
                  </a:lnTo>
                  <a:lnTo>
                    <a:pt x="39624" y="617220"/>
                  </a:lnTo>
                  <a:lnTo>
                    <a:pt x="32004" y="609600"/>
                  </a:lnTo>
                  <a:lnTo>
                    <a:pt x="27432" y="601980"/>
                  </a:lnTo>
                  <a:lnTo>
                    <a:pt x="21336" y="592836"/>
                  </a:lnTo>
                  <a:lnTo>
                    <a:pt x="16764" y="583692"/>
                  </a:lnTo>
                  <a:lnTo>
                    <a:pt x="10668" y="565404"/>
                  </a:lnTo>
                  <a:lnTo>
                    <a:pt x="9144" y="554736"/>
                  </a:lnTo>
                  <a:lnTo>
                    <a:pt x="9144" y="588264"/>
                  </a:lnTo>
                  <a:lnTo>
                    <a:pt x="41148" y="630936"/>
                  </a:lnTo>
                  <a:lnTo>
                    <a:pt x="79248" y="652272"/>
                  </a:lnTo>
                  <a:lnTo>
                    <a:pt x="100584" y="656844"/>
                  </a:lnTo>
                  <a:lnTo>
                    <a:pt x="2727960" y="656844"/>
                  </a:lnTo>
                  <a:lnTo>
                    <a:pt x="2738628" y="653796"/>
                  </a:lnTo>
                  <a:lnTo>
                    <a:pt x="2749296" y="652272"/>
                  </a:lnTo>
                  <a:lnTo>
                    <a:pt x="2787396" y="630936"/>
                  </a:lnTo>
                  <a:lnTo>
                    <a:pt x="2802636" y="615696"/>
                  </a:lnTo>
                  <a:lnTo>
                    <a:pt x="2810256" y="606552"/>
                  </a:lnTo>
                  <a:lnTo>
                    <a:pt x="2819400" y="588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55609" y="5574281"/>
            <a:ext cx="25882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page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ci-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contre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s’ouvre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je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saisis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éléments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clique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valider</a:t>
            </a:r>
            <a:r>
              <a:rPr sz="900" spc="26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prendre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compte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ma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nouvelle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rémunération.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B84A1876-478B-4EDF-8678-6D64EEE7CC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13</a:t>
            </a:fld>
            <a:endParaRPr lang="fr-FR" spc="-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t>La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rectification</a:t>
            </a:r>
            <a:r>
              <a:rPr b="0" spc="15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périodes</a:t>
            </a:r>
            <a:r>
              <a:rPr b="0" spc="10">
                <a:latin typeface="Times New Roman"/>
                <a:cs typeface="Times New Roman"/>
              </a:rPr>
              <a:t> </a:t>
            </a:r>
            <a:r>
              <a:t>antérieures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rPr spc="-25"/>
              <a:t>4/4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8100" y="1292646"/>
            <a:ext cx="5458967" cy="44394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5845" y="6189259"/>
            <a:ext cx="1821293" cy="15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2775" y="5618617"/>
            <a:ext cx="1731263" cy="1103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7640" y="5393221"/>
            <a:ext cx="3855389" cy="78286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186679" y="5393730"/>
            <a:ext cx="3816350" cy="802005"/>
          </a:xfrm>
          <a:custGeom>
            <a:avLst/>
            <a:gdLst/>
            <a:ahLst/>
            <a:cxnLst/>
            <a:rect l="l" t="t" r="r" b="b"/>
            <a:pathLst>
              <a:path w="3816350" h="802004">
                <a:moveTo>
                  <a:pt x="87442" y="226062"/>
                </a:moveTo>
                <a:lnTo>
                  <a:pt x="6089" y="220979"/>
                </a:lnTo>
                <a:lnTo>
                  <a:pt x="3048" y="220980"/>
                </a:lnTo>
                <a:lnTo>
                  <a:pt x="0" y="224028"/>
                </a:lnTo>
                <a:lnTo>
                  <a:pt x="0" y="228600"/>
                </a:lnTo>
                <a:lnTo>
                  <a:pt x="3048" y="230124"/>
                </a:lnTo>
                <a:lnTo>
                  <a:pt x="6089" y="230125"/>
                </a:lnTo>
                <a:lnTo>
                  <a:pt x="87442" y="226062"/>
                </a:lnTo>
                <a:close/>
              </a:path>
              <a:path w="3816350" h="802004">
                <a:moveTo>
                  <a:pt x="1737360" y="132588"/>
                </a:moveTo>
                <a:lnTo>
                  <a:pt x="6089" y="220902"/>
                </a:lnTo>
                <a:lnTo>
                  <a:pt x="87442" y="226062"/>
                </a:lnTo>
                <a:lnTo>
                  <a:pt x="1732788" y="141965"/>
                </a:lnTo>
                <a:lnTo>
                  <a:pt x="1732788" y="137160"/>
                </a:lnTo>
                <a:lnTo>
                  <a:pt x="1737360" y="132588"/>
                </a:lnTo>
                <a:close/>
              </a:path>
              <a:path w="3816350" h="802004">
                <a:moveTo>
                  <a:pt x="3806952" y="713740"/>
                </a:moveTo>
                <a:lnTo>
                  <a:pt x="3806952" y="678180"/>
                </a:lnTo>
                <a:lnTo>
                  <a:pt x="3800856" y="702564"/>
                </a:lnTo>
                <a:lnTo>
                  <a:pt x="3796284" y="714756"/>
                </a:lnTo>
                <a:lnTo>
                  <a:pt x="3770376" y="754380"/>
                </a:lnTo>
                <a:lnTo>
                  <a:pt x="3739896" y="777240"/>
                </a:lnTo>
                <a:lnTo>
                  <a:pt x="3692652" y="790956"/>
                </a:lnTo>
                <a:lnTo>
                  <a:pt x="3678936" y="792480"/>
                </a:lnTo>
                <a:lnTo>
                  <a:pt x="1868424" y="792480"/>
                </a:lnTo>
                <a:lnTo>
                  <a:pt x="1856232" y="790956"/>
                </a:lnTo>
                <a:lnTo>
                  <a:pt x="1842516" y="789432"/>
                </a:lnTo>
                <a:lnTo>
                  <a:pt x="1830324" y="786384"/>
                </a:lnTo>
                <a:lnTo>
                  <a:pt x="1819656" y="781812"/>
                </a:lnTo>
                <a:lnTo>
                  <a:pt x="1807464" y="777240"/>
                </a:lnTo>
                <a:lnTo>
                  <a:pt x="1798320" y="769620"/>
                </a:lnTo>
                <a:lnTo>
                  <a:pt x="1787652" y="763524"/>
                </a:lnTo>
                <a:lnTo>
                  <a:pt x="1778508" y="754380"/>
                </a:lnTo>
                <a:lnTo>
                  <a:pt x="1763268" y="736092"/>
                </a:lnTo>
                <a:lnTo>
                  <a:pt x="1751076" y="714756"/>
                </a:lnTo>
                <a:lnTo>
                  <a:pt x="1748028" y="702564"/>
                </a:lnTo>
                <a:lnTo>
                  <a:pt x="1743456" y="690372"/>
                </a:lnTo>
                <a:lnTo>
                  <a:pt x="1741932" y="678180"/>
                </a:lnTo>
                <a:lnTo>
                  <a:pt x="1741932" y="332232"/>
                </a:lnTo>
                <a:lnTo>
                  <a:pt x="1740408" y="330708"/>
                </a:lnTo>
                <a:lnTo>
                  <a:pt x="1737360" y="330708"/>
                </a:lnTo>
                <a:lnTo>
                  <a:pt x="87442" y="226062"/>
                </a:lnTo>
                <a:lnTo>
                  <a:pt x="6089" y="230125"/>
                </a:lnTo>
                <a:lnTo>
                  <a:pt x="87442" y="235371"/>
                </a:lnTo>
                <a:lnTo>
                  <a:pt x="1732788" y="339562"/>
                </a:lnTo>
                <a:lnTo>
                  <a:pt x="1732788" y="335280"/>
                </a:lnTo>
                <a:lnTo>
                  <a:pt x="1737360" y="339852"/>
                </a:lnTo>
                <a:lnTo>
                  <a:pt x="1737360" y="701040"/>
                </a:lnTo>
                <a:lnTo>
                  <a:pt x="1738884" y="705612"/>
                </a:lnTo>
                <a:lnTo>
                  <a:pt x="1755648" y="742188"/>
                </a:lnTo>
                <a:lnTo>
                  <a:pt x="1781556" y="771144"/>
                </a:lnTo>
                <a:lnTo>
                  <a:pt x="1816608" y="790956"/>
                </a:lnTo>
                <a:lnTo>
                  <a:pt x="1854708" y="801624"/>
                </a:lnTo>
                <a:lnTo>
                  <a:pt x="3680460" y="801624"/>
                </a:lnTo>
                <a:lnTo>
                  <a:pt x="3707892" y="798576"/>
                </a:lnTo>
                <a:lnTo>
                  <a:pt x="3720084" y="795528"/>
                </a:lnTo>
                <a:lnTo>
                  <a:pt x="3733800" y="790956"/>
                </a:lnTo>
                <a:lnTo>
                  <a:pt x="3744468" y="784860"/>
                </a:lnTo>
                <a:lnTo>
                  <a:pt x="3756660" y="778764"/>
                </a:lnTo>
                <a:lnTo>
                  <a:pt x="3767328" y="769620"/>
                </a:lnTo>
                <a:lnTo>
                  <a:pt x="3776472" y="762000"/>
                </a:lnTo>
                <a:lnTo>
                  <a:pt x="3785616" y="751332"/>
                </a:lnTo>
                <a:lnTo>
                  <a:pt x="3800856" y="729996"/>
                </a:lnTo>
                <a:lnTo>
                  <a:pt x="3806952" y="713740"/>
                </a:lnTo>
                <a:close/>
              </a:path>
              <a:path w="3816350" h="802004">
                <a:moveTo>
                  <a:pt x="3816096" y="678180"/>
                </a:moveTo>
                <a:lnTo>
                  <a:pt x="3816096" y="121920"/>
                </a:lnTo>
                <a:lnTo>
                  <a:pt x="3813048" y="109728"/>
                </a:lnTo>
                <a:lnTo>
                  <a:pt x="3810000" y="96012"/>
                </a:lnTo>
                <a:lnTo>
                  <a:pt x="3793236" y="59436"/>
                </a:lnTo>
                <a:lnTo>
                  <a:pt x="3767328" y="30480"/>
                </a:lnTo>
                <a:lnTo>
                  <a:pt x="3732276" y="10668"/>
                </a:lnTo>
                <a:lnTo>
                  <a:pt x="3694176" y="0"/>
                </a:lnTo>
                <a:lnTo>
                  <a:pt x="1854708" y="0"/>
                </a:lnTo>
                <a:lnTo>
                  <a:pt x="1815084" y="10668"/>
                </a:lnTo>
                <a:lnTo>
                  <a:pt x="1781556" y="32004"/>
                </a:lnTo>
                <a:lnTo>
                  <a:pt x="1772412" y="39624"/>
                </a:lnTo>
                <a:lnTo>
                  <a:pt x="1748028" y="71628"/>
                </a:lnTo>
                <a:lnTo>
                  <a:pt x="1734312" y="109728"/>
                </a:lnTo>
                <a:lnTo>
                  <a:pt x="1732788" y="123444"/>
                </a:lnTo>
                <a:lnTo>
                  <a:pt x="1732788" y="132821"/>
                </a:lnTo>
                <a:lnTo>
                  <a:pt x="1737360" y="132588"/>
                </a:lnTo>
                <a:lnTo>
                  <a:pt x="1737360" y="141732"/>
                </a:lnTo>
                <a:lnTo>
                  <a:pt x="1738884" y="141732"/>
                </a:lnTo>
                <a:lnTo>
                  <a:pt x="1741932" y="138684"/>
                </a:lnTo>
                <a:lnTo>
                  <a:pt x="1741932" y="123444"/>
                </a:lnTo>
                <a:lnTo>
                  <a:pt x="1751076" y="86868"/>
                </a:lnTo>
                <a:lnTo>
                  <a:pt x="1787652" y="38100"/>
                </a:lnTo>
                <a:lnTo>
                  <a:pt x="1831848" y="15240"/>
                </a:lnTo>
                <a:lnTo>
                  <a:pt x="1869948" y="9144"/>
                </a:lnTo>
                <a:lnTo>
                  <a:pt x="3680460" y="9144"/>
                </a:lnTo>
                <a:lnTo>
                  <a:pt x="3692652" y="10668"/>
                </a:lnTo>
                <a:lnTo>
                  <a:pt x="3706368" y="12192"/>
                </a:lnTo>
                <a:lnTo>
                  <a:pt x="3718560" y="15240"/>
                </a:lnTo>
                <a:lnTo>
                  <a:pt x="3739896" y="24384"/>
                </a:lnTo>
                <a:lnTo>
                  <a:pt x="3750564" y="32004"/>
                </a:lnTo>
                <a:lnTo>
                  <a:pt x="3761232" y="38100"/>
                </a:lnTo>
                <a:lnTo>
                  <a:pt x="3770376" y="47244"/>
                </a:lnTo>
                <a:lnTo>
                  <a:pt x="3785616" y="65532"/>
                </a:lnTo>
                <a:lnTo>
                  <a:pt x="3797808" y="86868"/>
                </a:lnTo>
                <a:lnTo>
                  <a:pt x="3806952" y="123444"/>
                </a:lnTo>
                <a:lnTo>
                  <a:pt x="3806952" y="713740"/>
                </a:lnTo>
                <a:lnTo>
                  <a:pt x="3810000" y="705612"/>
                </a:lnTo>
                <a:lnTo>
                  <a:pt x="3814572" y="691896"/>
                </a:lnTo>
                <a:lnTo>
                  <a:pt x="3816096" y="678180"/>
                </a:lnTo>
                <a:close/>
              </a:path>
              <a:path w="3816350" h="802004">
                <a:moveTo>
                  <a:pt x="1737360" y="141732"/>
                </a:moveTo>
                <a:lnTo>
                  <a:pt x="1737360" y="132588"/>
                </a:lnTo>
                <a:lnTo>
                  <a:pt x="1732788" y="137160"/>
                </a:lnTo>
                <a:lnTo>
                  <a:pt x="1732788" y="141965"/>
                </a:lnTo>
                <a:lnTo>
                  <a:pt x="1737360" y="141732"/>
                </a:lnTo>
                <a:close/>
              </a:path>
              <a:path w="3816350" h="802004">
                <a:moveTo>
                  <a:pt x="1737360" y="339852"/>
                </a:moveTo>
                <a:lnTo>
                  <a:pt x="1732788" y="335280"/>
                </a:lnTo>
                <a:lnTo>
                  <a:pt x="1732788" y="339562"/>
                </a:lnTo>
                <a:lnTo>
                  <a:pt x="1737360" y="339852"/>
                </a:lnTo>
                <a:close/>
              </a:path>
              <a:path w="3816350" h="802004">
                <a:moveTo>
                  <a:pt x="1737360" y="701040"/>
                </a:moveTo>
                <a:lnTo>
                  <a:pt x="1737360" y="339852"/>
                </a:lnTo>
                <a:lnTo>
                  <a:pt x="1734312" y="339658"/>
                </a:lnTo>
                <a:lnTo>
                  <a:pt x="1732788" y="339562"/>
                </a:lnTo>
                <a:lnTo>
                  <a:pt x="1732788" y="679704"/>
                </a:lnTo>
                <a:lnTo>
                  <a:pt x="1734312" y="691896"/>
                </a:lnTo>
                <a:lnTo>
                  <a:pt x="1737360" y="701040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723765" y="1292352"/>
            <a:ext cx="2988945" cy="561340"/>
            <a:chOff x="6723765" y="1292352"/>
            <a:chExt cx="2988945" cy="56134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2286" y="1847089"/>
              <a:ext cx="2804030" cy="15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3765" y="1292352"/>
              <a:ext cx="2988563" cy="5608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23765" y="1292352"/>
              <a:ext cx="2988945" cy="561340"/>
            </a:xfrm>
            <a:custGeom>
              <a:avLst/>
              <a:gdLst/>
              <a:ahLst/>
              <a:cxnLst/>
              <a:rect l="l" t="t" r="r" b="b"/>
              <a:pathLst>
                <a:path w="2988945" h="561339">
                  <a:moveTo>
                    <a:pt x="2988564" y="473964"/>
                  </a:moveTo>
                  <a:lnTo>
                    <a:pt x="2988564" y="86868"/>
                  </a:lnTo>
                  <a:lnTo>
                    <a:pt x="2987040" y="77724"/>
                  </a:lnTo>
                  <a:lnTo>
                    <a:pt x="2980944" y="59436"/>
                  </a:lnTo>
                  <a:lnTo>
                    <a:pt x="2976372" y="50292"/>
                  </a:lnTo>
                  <a:lnTo>
                    <a:pt x="2967228" y="35052"/>
                  </a:lnTo>
                  <a:lnTo>
                    <a:pt x="2959608" y="28956"/>
                  </a:lnTo>
                  <a:lnTo>
                    <a:pt x="2953512" y="22860"/>
                  </a:lnTo>
                  <a:lnTo>
                    <a:pt x="2919984" y="4572"/>
                  </a:lnTo>
                  <a:lnTo>
                    <a:pt x="2892552" y="0"/>
                  </a:lnTo>
                  <a:lnTo>
                    <a:pt x="96012" y="0"/>
                  </a:lnTo>
                  <a:lnTo>
                    <a:pt x="85344" y="1524"/>
                  </a:lnTo>
                  <a:lnTo>
                    <a:pt x="67056" y="4572"/>
                  </a:lnTo>
                  <a:lnTo>
                    <a:pt x="57912" y="7620"/>
                  </a:lnTo>
                  <a:lnTo>
                    <a:pt x="50292" y="12192"/>
                  </a:lnTo>
                  <a:lnTo>
                    <a:pt x="41148" y="16764"/>
                  </a:lnTo>
                  <a:lnTo>
                    <a:pt x="35052" y="22860"/>
                  </a:lnTo>
                  <a:lnTo>
                    <a:pt x="27432" y="28956"/>
                  </a:lnTo>
                  <a:lnTo>
                    <a:pt x="21336" y="35052"/>
                  </a:lnTo>
                  <a:lnTo>
                    <a:pt x="15240" y="42672"/>
                  </a:lnTo>
                  <a:lnTo>
                    <a:pt x="10668" y="51816"/>
                  </a:lnTo>
                  <a:lnTo>
                    <a:pt x="7620" y="59436"/>
                  </a:lnTo>
                  <a:lnTo>
                    <a:pt x="3048" y="68580"/>
                  </a:lnTo>
                  <a:lnTo>
                    <a:pt x="0" y="86868"/>
                  </a:lnTo>
                  <a:lnTo>
                    <a:pt x="0" y="473964"/>
                  </a:lnTo>
                  <a:lnTo>
                    <a:pt x="1524" y="483108"/>
                  </a:lnTo>
                  <a:lnTo>
                    <a:pt x="3048" y="493776"/>
                  </a:lnTo>
                  <a:lnTo>
                    <a:pt x="7620" y="501396"/>
                  </a:lnTo>
                  <a:lnTo>
                    <a:pt x="9144" y="505968"/>
                  </a:lnTo>
                  <a:lnTo>
                    <a:pt x="9144" y="88392"/>
                  </a:lnTo>
                  <a:lnTo>
                    <a:pt x="12192" y="70104"/>
                  </a:lnTo>
                  <a:lnTo>
                    <a:pt x="15240" y="62484"/>
                  </a:lnTo>
                  <a:lnTo>
                    <a:pt x="19812" y="54864"/>
                  </a:lnTo>
                  <a:lnTo>
                    <a:pt x="24384" y="48768"/>
                  </a:lnTo>
                  <a:lnTo>
                    <a:pt x="28956" y="41148"/>
                  </a:lnTo>
                  <a:lnTo>
                    <a:pt x="70104" y="13716"/>
                  </a:lnTo>
                  <a:lnTo>
                    <a:pt x="79248" y="12192"/>
                  </a:lnTo>
                  <a:lnTo>
                    <a:pt x="86868" y="10668"/>
                  </a:lnTo>
                  <a:lnTo>
                    <a:pt x="96012" y="9144"/>
                  </a:lnTo>
                  <a:lnTo>
                    <a:pt x="2892552" y="9144"/>
                  </a:lnTo>
                  <a:lnTo>
                    <a:pt x="2901696" y="10668"/>
                  </a:lnTo>
                  <a:lnTo>
                    <a:pt x="2909316" y="12192"/>
                  </a:lnTo>
                  <a:lnTo>
                    <a:pt x="2918460" y="13716"/>
                  </a:lnTo>
                  <a:lnTo>
                    <a:pt x="2933700" y="19812"/>
                  </a:lnTo>
                  <a:lnTo>
                    <a:pt x="2941320" y="24384"/>
                  </a:lnTo>
                  <a:lnTo>
                    <a:pt x="2947416" y="30480"/>
                  </a:lnTo>
                  <a:lnTo>
                    <a:pt x="2953512" y="35052"/>
                  </a:lnTo>
                  <a:lnTo>
                    <a:pt x="2959608" y="41148"/>
                  </a:lnTo>
                  <a:lnTo>
                    <a:pt x="2968752" y="56388"/>
                  </a:lnTo>
                  <a:lnTo>
                    <a:pt x="2971800" y="62484"/>
                  </a:lnTo>
                  <a:lnTo>
                    <a:pt x="2974848" y="71628"/>
                  </a:lnTo>
                  <a:lnTo>
                    <a:pt x="2977896" y="79248"/>
                  </a:lnTo>
                  <a:lnTo>
                    <a:pt x="2979420" y="88392"/>
                  </a:lnTo>
                  <a:lnTo>
                    <a:pt x="2979420" y="505968"/>
                  </a:lnTo>
                  <a:lnTo>
                    <a:pt x="2987040" y="483108"/>
                  </a:lnTo>
                  <a:lnTo>
                    <a:pt x="2988564" y="473964"/>
                  </a:lnTo>
                  <a:close/>
                </a:path>
                <a:path w="2988945" h="561339">
                  <a:moveTo>
                    <a:pt x="2979420" y="505968"/>
                  </a:moveTo>
                  <a:lnTo>
                    <a:pt x="2979420" y="473964"/>
                  </a:lnTo>
                  <a:lnTo>
                    <a:pt x="2977896" y="481584"/>
                  </a:lnTo>
                  <a:lnTo>
                    <a:pt x="2974848" y="490728"/>
                  </a:lnTo>
                  <a:lnTo>
                    <a:pt x="2947416" y="531876"/>
                  </a:lnTo>
                  <a:lnTo>
                    <a:pt x="2909316" y="550164"/>
                  </a:lnTo>
                  <a:lnTo>
                    <a:pt x="2900172" y="550164"/>
                  </a:lnTo>
                  <a:lnTo>
                    <a:pt x="2892552" y="551688"/>
                  </a:lnTo>
                  <a:lnTo>
                    <a:pt x="96012" y="551688"/>
                  </a:lnTo>
                  <a:lnTo>
                    <a:pt x="86868" y="550164"/>
                  </a:lnTo>
                  <a:lnTo>
                    <a:pt x="77724" y="550164"/>
                  </a:lnTo>
                  <a:lnTo>
                    <a:pt x="41148" y="531876"/>
                  </a:lnTo>
                  <a:lnTo>
                    <a:pt x="24384" y="512064"/>
                  </a:lnTo>
                  <a:lnTo>
                    <a:pt x="19812" y="505968"/>
                  </a:lnTo>
                  <a:lnTo>
                    <a:pt x="15240" y="498348"/>
                  </a:lnTo>
                  <a:lnTo>
                    <a:pt x="12192" y="489204"/>
                  </a:lnTo>
                  <a:lnTo>
                    <a:pt x="10668" y="481584"/>
                  </a:lnTo>
                  <a:lnTo>
                    <a:pt x="9144" y="472440"/>
                  </a:lnTo>
                  <a:lnTo>
                    <a:pt x="9144" y="505968"/>
                  </a:lnTo>
                  <a:lnTo>
                    <a:pt x="10668" y="510540"/>
                  </a:lnTo>
                  <a:lnTo>
                    <a:pt x="16764" y="518160"/>
                  </a:lnTo>
                  <a:lnTo>
                    <a:pt x="21336" y="525780"/>
                  </a:lnTo>
                  <a:lnTo>
                    <a:pt x="57912" y="553212"/>
                  </a:lnTo>
                  <a:lnTo>
                    <a:pt x="86868" y="560832"/>
                  </a:lnTo>
                  <a:lnTo>
                    <a:pt x="2901696" y="560832"/>
                  </a:lnTo>
                  <a:lnTo>
                    <a:pt x="2938272" y="548640"/>
                  </a:lnTo>
                  <a:lnTo>
                    <a:pt x="2971800" y="518160"/>
                  </a:lnTo>
                  <a:lnTo>
                    <a:pt x="2977896" y="510540"/>
                  </a:lnTo>
                  <a:lnTo>
                    <a:pt x="2979420" y="505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31466" y="1419859"/>
            <a:ext cx="277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3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limite</a:t>
            </a:r>
            <a:r>
              <a:rPr sz="9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portée</a:t>
            </a:r>
            <a:r>
              <a:rPr sz="900" spc="3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900" spc="3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périodes</a:t>
            </a:r>
            <a:r>
              <a:rPr sz="9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rectifiées</a:t>
            </a:r>
            <a:r>
              <a:rPr sz="900" spc="35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par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Bulletin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salaires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43966" y="2546349"/>
            <a:ext cx="2988945" cy="561340"/>
            <a:chOff x="6723765" y="2549652"/>
            <a:chExt cx="2988945" cy="56134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2286" y="3104389"/>
              <a:ext cx="2804030" cy="15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3765" y="2549652"/>
              <a:ext cx="2988563" cy="5608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723765" y="2549652"/>
              <a:ext cx="2988945" cy="561340"/>
            </a:xfrm>
            <a:custGeom>
              <a:avLst/>
              <a:gdLst/>
              <a:ahLst/>
              <a:cxnLst/>
              <a:rect l="l" t="t" r="r" b="b"/>
              <a:pathLst>
                <a:path w="2988945" h="561339">
                  <a:moveTo>
                    <a:pt x="2988564" y="473964"/>
                  </a:moveTo>
                  <a:lnTo>
                    <a:pt x="2988564" y="86868"/>
                  </a:lnTo>
                  <a:lnTo>
                    <a:pt x="2987040" y="77724"/>
                  </a:lnTo>
                  <a:lnTo>
                    <a:pt x="2980944" y="59436"/>
                  </a:lnTo>
                  <a:lnTo>
                    <a:pt x="2976372" y="50292"/>
                  </a:lnTo>
                  <a:lnTo>
                    <a:pt x="2967228" y="35052"/>
                  </a:lnTo>
                  <a:lnTo>
                    <a:pt x="2959608" y="28956"/>
                  </a:lnTo>
                  <a:lnTo>
                    <a:pt x="2953512" y="22860"/>
                  </a:lnTo>
                  <a:lnTo>
                    <a:pt x="2919984" y="4572"/>
                  </a:lnTo>
                  <a:lnTo>
                    <a:pt x="2892552" y="0"/>
                  </a:lnTo>
                  <a:lnTo>
                    <a:pt x="96012" y="0"/>
                  </a:lnTo>
                  <a:lnTo>
                    <a:pt x="85344" y="1524"/>
                  </a:lnTo>
                  <a:lnTo>
                    <a:pt x="67056" y="4572"/>
                  </a:lnTo>
                  <a:lnTo>
                    <a:pt x="57912" y="7620"/>
                  </a:lnTo>
                  <a:lnTo>
                    <a:pt x="50292" y="12192"/>
                  </a:lnTo>
                  <a:lnTo>
                    <a:pt x="41148" y="16764"/>
                  </a:lnTo>
                  <a:lnTo>
                    <a:pt x="35052" y="22860"/>
                  </a:lnTo>
                  <a:lnTo>
                    <a:pt x="27432" y="28956"/>
                  </a:lnTo>
                  <a:lnTo>
                    <a:pt x="21336" y="35052"/>
                  </a:lnTo>
                  <a:lnTo>
                    <a:pt x="15240" y="42672"/>
                  </a:lnTo>
                  <a:lnTo>
                    <a:pt x="10668" y="51816"/>
                  </a:lnTo>
                  <a:lnTo>
                    <a:pt x="7620" y="59436"/>
                  </a:lnTo>
                  <a:lnTo>
                    <a:pt x="3048" y="68580"/>
                  </a:lnTo>
                  <a:lnTo>
                    <a:pt x="0" y="86868"/>
                  </a:lnTo>
                  <a:lnTo>
                    <a:pt x="0" y="473964"/>
                  </a:lnTo>
                  <a:lnTo>
                    <a:pt x="1524" y="483108"/>
                  </a:lnTo>
                  <a:lnTo>
                    <a:pt x="3048" y="493776"/>
                  </a:lnTo>
                  <a:lnTo>
                    <a:pt x="7620" y="501396"/>
                  </a:lnTo>
                  <a:lnTo>
                    <a:pt x="9144" y="505968"/>
                  </a:lnTo>
                  <a:lnTo>
                    <a:pt x="9144" y="88392"/>
                  </a:lnTo>
                  <a:lnTo>
                    <a:pt x="12192" y="70104"/>
                  </a:lnTo>
                  <a:lnTo>
                    <a:pt x="15240" y="62484"/>
                  </a:lnTo>
                  <a:lnTo>
                    <a:pt x="19812" y="54864"/>
                  </a:lnTo>
                  <a:lnTo>
                    <a:pt x="24384" y="48768"/>
                  </a:lnTo>
                  <a:lnTo>
                    <a:pt x="28956" y="41148"/>
                  </a:lnTo>
                  <a:lnTo>
                    <a:pt x="70104" y="13716"/>
                  </a:lnTo>
                  <a:lnTo>
                    <a:pt x="79248" y="12192"/>
                  </a:lnTo>
                  <a:lnTo>
                    <a:pt x="86868" y="10668"/>
                  </a:lnTo>
                  <a:lnTo>
                    <a:pt x="96012" y="9144"/>
                  </a:lnTo>
                  <a:lnTo>
                    <a:pt x="2892552" y="9144"/>
                  </a:lnTo>
                  <a:lnTo>
                    <a:pt x="2901696" y="10668"/>
                  </a:lnTo>
                  <a:lnTo>
                    <a:pt x="2909316" y="12192"/>
                  </a:lnTo>
                  <a:lnTo>
                    <a:pt x="2918460" y="13716"/>
                  </a:lnTo>
                  <a:lnTo>
                    <a:pt x="2933700" y="19812"/>
                  </a:lnTo>
                  <a:lnTo>
                    <a:pt x="2941320" y="24384"/>
                  </a:lnTo>
                  <a:lnTo>
                    <a:pt x="2947416" y="30480"/>
                  </a:lnTo>
                  <a:lnTo>
                    <a:pt x="2953512" y="35052"/>
                  </a:lnTo>
                  <a:lnTo>
                    <a:pt x="2959608" y="41148"/>
                  </a:lnTo>
                  <a:lnTo>
                    <a:pt x="2968752" y="56388"/>
                  </a:lnTo>
                  <a:lnTo>
                    <a:pt x="2971800" y="62484"/>
                  </a:lnTo>
                  <a:lnTo>
                    <a:pt x="2974848" y="71628"/>
                  </a:lnTo>
                  <a:lnTo>
                    <a:pt x="2977896" y="79248"/>
                  </a:lnTo>
                  <a:lnTo>
                    <a:pt x="2979420" y="88392"/>
                  </a:lnTo>
                  <a:lnTo>
                    <a:pt x="2979420" y="505968"/>
                  </a:lnTo>
                  <a:lnTo>
                    <a:pt x="2987040" y="483108"/>
                  </a:lnTo>
                  <a:lnTo>
                    <a:pt x="2988564" y="473964"/>
                  </a:lnTo>
                  <a:close/>
                </a:path>
                <a:path w="2988945" h="561339">
                  <a:moveTo>
                    <a:pt x="2979420" y="505968"/>
                  </a:moveTo>
                  <a:lnTo>
                    <a:pt x="2979420" y="473964"/>
                  </a:lnTo>
                  <a:lnTo>
                    <a:pt x="2977896" y="481584"/>
                  </a:lnTo>
                  <a:lnTo>
                    <a:pt x="2974848" y="490728"/>
                  </a:lnTo>
                  <a:lnTo>
                    <a:pt x="2947416" y="531876"/>
                  </a:lnTo>
                  <a:lnTo>
                    <a:pt x="2909316" y="550164"/>
                  </a:lnTo>
                  <a:lnTo>
                    <a:pt x="2900172" y="550164"/>
                  </a:lnTo>
                  <a:lnTo>
                    <a:pt x="2892552" y="551688"/>
                  </a:lnTo>
                  <a:lnTo>
                    <a:pt x="96012" y="551688"/>
                  </a:lnTo>
                  <a:lnTo>
                    <a:pt x="86868" y="550164"/>
                  </a:lnTo>
                  <a:lnTo>
                    <a:pt x="77724" y="550164"/>
                  </a:lnTo>
                  <a:lnTo>
                    <a:pt x="41148" y="531876"/>
                  </a:lnTo>
                  <a:lnTo>
                    <a:pt x="24384" y="512064"/>
                  </a:lnTo>
                  <a:lnTo>
                    <a:pt x="19812" y="505968"/>
                  </a:lnTo>
                  <a:lnTo>
                    <a:pt x="15240" y="498348"/>
                  </a:lnTo>
                  <a:lnTo>
                    <a:pt x="12192" y="489204"/>
                  </a:lnTo>
                  <a:lnTo>
                    <a:pt x="10668" y="481584"/>
                  </a:lnTo>
                  <a:lnTo>
                    <a:pt x="9144" y="472440"/>
                  </a:lnTo>
                  <a:lnTo>
                    <a:pt x="9144" y="505968"/>
                  </a:lnTo>
                  <a:lnTo>
                    <a:pt x="10668" y="510540"/>
                  </a:lnTo>
                  <a:lnTo>
                    <a:pt x="16764" y="518160"/>
                  </a:lnTo>
                  <a:lnTo>
                    <a:pt x="21336" y="525780"/>
                  </a:lnTo>
                  <a:lnTo>
                    <a:pt x="57912" y="553212"/>
                  </a:lnTo>
                  <a:lnTo>
                    <a:pt x="86868" y="560832"/>
                  </a:lnTo>
                  <a:lnTo>
                    <a:pt x="2901696" y="560832"/>
                  </a:lnTo>
                  <a:lnTo>
                    <a:pt x="2938272" y="548640"/>
                  </a:lnTo>
                  <a:lnTo>
                    <a:pt x="2971800" y="518160"/>
                  </a:lnTo>
                  <a:lnTo>
                    <a:pt x="2977896" y="510540"/>
                  </a:lnTo>
                  <a:lnTo>
                    <a:pt x="2979420" y="505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31466" y="2677159"/>
            <a:ext cx="276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Dès</a:t>
            </a:r>
            <a:r>
              <a:rPr sz="900" spc="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qu’une</a:t>
            </a:r>
            <a:r>
              <a:rPr sz="900" spc="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rectifiée</a:t>
            </a:r>
            <a:r>
              <a:rPr sz="900" spc="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est</a:t>
            </a:r>
            <a:r>
              <a:rPr sz="9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facturée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900" spc="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envoyée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DSN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elle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peut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être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rectifiée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nouveau.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9" name="object 19"/>
          <p:cNvSpPr txBox="1"/>
          <p:nvPr/>
        </p:nvSpPr>
        <p:spPr>
          <a:xfrm>
            <a:off x="6960991" y="5526204"/>
            <a:ext cx="19542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fois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vos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saisies</a:t>
            </a:r>
            <a:r>
              <a:rPr sz="900" spc="2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effectuées,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il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ne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reste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plus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qu’à</a:t>
            </a:r>
            <a:r>
              <a:rPr sz="900" spc="15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lang="fr-FR" sz="900" spc="15">
                <a:solidFill>
                  <a:srgbClr val="001F5F"/>
                </a:solidFill>
                <a:latin typeface="Arial MT"/>
                <a:cs typeface="Times New Roman"/>
              </a:rPr>
              <a:t>déclarer les données sur l’honneur et </a:t>
            </a:r>
            <a:r>
              <a:rPr sz="900" b="1" err="1">
                <a:solidFill>
                  <a:srgbClr val="001F5F"/>
                </a:solidFill>
                <a:latin typeface="Arial"/>
                <a:cs typeface="Arial"/>
              </a:rPr>
              <a:t>cliquer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sur</a:t>
            </a:r>
            <a:r>
              <a:rPr lang="fr-FR" sz="900" b="1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Envoyer</a:t>
            </a:r>
            <a:r>
              <a:rPr sz="9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calcul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AED48E-70A9-463C-BEA3-43B25EA211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14</a:t>
            </a:fld>
            <a:endParaRPr lang="fr-FR" spc="-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727" y="1833371"/>
            <a:ext cx="6410697" cy="3471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659" y="3275083"/>
            <a:ext cx="1819578" cy="15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0506" y="2743600"/>
            <a:ext cx="484631" cy="712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05933" y="2479548"/>
            <a:ext cx="2565400" cy="80162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05934" y="2479548"/>
            <a:ext cx="2567940" cy="802005"/>
          </a:xfrm>
          <a:custGeom>
            <a:avLst/>
            <a:gdLst/>
            <a:ahLst/>
            <a:cxnLst/>
            <a:rect l="l" t="t" r="r" b="b"/>
            <a:pathLst>
              <a:path w="2567940" h="802004">
                <a:moveTo>
                  <a:pt x="487680" y="132588"/>
                </a:moveTo>
                <a:lnTo>
                  <a:pt x="4572" y="260604"/>
                </a:lnTo>
                <a:lnTo>
                  <a:pt x="1524" y="260604"/>
                </a:lnTo>
                <a:lnTo>
                  <a:pt x="0" y="262128"/>
                </a:lnTo>
                <a:lnTo>
                  <a:pt x="0" y="266700"/>
                </a:lnTo>
                <a:lnTo>
                  <a:pt x="3048" y="269748"/>
                </a:lnTo>
                <a:lnTo>
                  <a:pt x="4572" y="269748"/>
                </a:lnTo>
                <a:lnTo>
                  <a:pt x="6096" y="269969"/>
                </a:lnTo>
                <a:lnTo>
                  <a:pt x="6096" y="260604"/>
                </a:lnTo>
                <a:lnTo>
                  <a:pt x="28438" y="263846"/>
                </a:lnTo>
                <a:lnTo>
                  <a:pt x="484632" y="143342"/>
                </a:lnTo>
                <a:lnTo>
                  <a:pt x="484632" y="137160"/>
                </a:lnTo>
                <a:lnTo>
                  <a:pt x="487680" y="132588"/>
                </a:lnTo>
                <a:close/>
              </a:path>
              <a:path w="2567940" h="802004">
                <a:moveTo>
                  <a:pt x="28438" y="263846"/>
                </a:moveTo>
                <a:lnTo>
                  <a:pt x="6096" y="260604"/>
                </a:lnTo>
                <a:lnTo>
                  <a:pt x="6096" y="269748"/>
                </a:lnTo>
                <a:lnTo>
                  <a:pt x="28438" y="263846"/>
                </a:lnTo>
                <a:close/>
              </a:path>
              <a:path w="2567940" h="802004">
                <a:moveTo>
                  <a:pt x="2558796" y="713740"/>
                </a:moveTo>
                <a:lnTo>
                  <a:pt x="2558796" y="678180"/>
                </a:lnTo>
                <a:lnTo>
                  <a:pt x="2555748" y="691896"/>
                </a:lnTo>
                <a:lnTo>
                  <a:pt x="2552700" y="704088"/>
                </a:lnTo>
                <a:lnTo>
                  <a:pt x="2548128" y="714756"/>
                </a:lnTo>
                <a:lnTo>
                  <a:pt x="2543556" y="726948"/>
                </a:lnTo>
                <a:lnTo>
                  <a:pt x="2537460" y="737616"/>
                </a:lnTo>
                <a:lnTo>
                  <a:pt x="2502408" y="771144"/>
                </a:lnTo>
                <a:lnTo>
                  <a:pt x="2456688" y="790956"/>
                </a:lnTo>
                <a:lnTo>
                  <a:pt x="2444496" y="792480"/>
                </a:lnTo>
                <a:lnTo>
                  <a:pt x="608076" y="792480"/>
                </a:lnTo>
                <a:lnTo>
                  <a:pt x="594360" y="790956"/>
                </a:lnTo>
                <a:lnTo>
                  <a:pt x="582168" y="786384"/>
                </a:lnTo>
                <a:lnTo>
                  <a:pt x="571500" y="783336"/>
                </a:lnTo>
                <a:lnTo>
                  <a:pt x="530352" y="755904"/>
                </a:lnTo>
                <a:lnTo>
                  <a:pt x="502920" y="714756"/>
                </a:lnTo>
                <a:lnTo>
                  <a:pt x="499872" y="702564"/>
                </a:lnTo>
                <a:lnTo>
                  <a:pt x="495300" y="690372"/>
                </a:lnTo>
                <a:lnTo>
                  <a:pt x="493776" y="678180"/>
                </a:lnTo>
                <a:lnTo>
                  <a:pt x="493776" y="333756"/>
                </a:lnTo>
                <a:lnTo>
                  <a:pt x="492252" y="330708"/>
                </a:lnTo>
                <a:lnTo>
                  <a:pt x="489204" y="330708"/>
                </a:lnTo>
                <a:lnTo>
                  <a:pt x="28438" y="263846"/>
                </a:lnTo>
                <a:lnTo>
                  <a:pt x="6096" y="269748"/>
                </a:lnTo>
                <a:lnTo>
                  <a:pt x="6096" y="269969"/>
                </a:lnTo>
                <a:lnTo>
                  <a:pt x="484632" y="339409"/>
                </a:lnTo>
                <a:lnTo>
                  <a:pt x="484632" y="335280"/>
                </a:lnTo>
                <a:lnTo>
                  <a:pt x="487680" y="339852"/>
                </a:lnTo>
                <a:lnTo>
                  <a:pt x="487680" y="697992"/>
                </a:lnTo>
                <a:lnTo>
                  <a:pt x="490728" y="707136"/>
                </a:lnTo>
                <a:lnTo>
                  <a:pt x="515112" y="752856"/>
                </a:lnTo>
                <a:lnTo>
                  <a:pt x="544068" y="778764"/>
                </a:lnTo>
                <a:lnTo>
                  <a:pt x="592836" y="800100"/>
                </a:lnTo>
                <a:lnTo>
                  <a:pt x="606552" y="801624"/>
                </a:lnTo>
                <a:lnTo>
                  <a:pt x="2446020" y="801624"/>
                </a:lnTo>
                <a:lnTo>
                  <a:pt x="2459736" y="800100"/>
                </a:lnTo>
                <a:lnTo>
                  <a:pt x="2471928" y="795528"/>
                </a:lnTo>
                <a:lnTo>
                  <a:pt x="2485644" y="790956"/>
                </a:lnTo>
                <a:lnTo>
                  <a:pt x="2519172" y="771144"/>
                </a:lnTo>
                <a:lnTo>
                  <a:pt x="2545080" y="742188"/>
                </a:lnTo>
                <a:lnTo>
                  <a:pt x="2552700" y="729996"/>
                </a:lnTo>
                <a:lnTo>
                  <a:pt x="2558796" y="713740"/>
                </a:lnTo>
                <a:close/>
              </a:path>
              <a:path w="2567940" h="802004">
                <a:moveTo>
                  <a:pt x="2567940" y="679704"/>
                </a:moveTo>
                <a:lnTo>
                  <a:pt x="2567940" y="123444"/>
                </a:lnTo>
                <a:lnTo>
                  <a:pt x="2561844" y="96012"/>
                </a:lnTo>
                <a:lnTo>
                  <a:pt x="2545080" y="60960"/>
                </a:lnTo>
                <a:lnTo>
                  <a:pt x="2519172" y="32004"/>
                </a:lnTo>
                <a:lnTo>
                  <a:pt x="2484120" y="10668"/>
                </a:lnTo>
                <a:lnTo>
                  <a:pt x="2432304" y="0"/>
                </a:lnTo>
                <a:lnTo>
                  <a:pt x="620268" y="0"/>
                </a:lnTo>
                <a:lnTo>
                  <a:pt x="592836" y="3048"/>
                </a:lnTo>
                <a:lnTo>
                  <a:pt x="580644" y="6096"/>
                </a:lnTo>
                <a:lnTo>
                  <a:pt x="566928" y="12192"/>
                </a:lnTo>
                <a:lnTo>
                  <a:pt x="554736" y="16764"/>
                </a:lnTo>
                <a:lnTo>
                  <a:pt x="515112" y="50292"/>
                </a:lnTo>
                <a:lnTo>
                  <a:pt x="495300" y="83820"/>
                </a:lnTo>
                <a:lnTo>
                  <a:pt x="490728" y="97536"/>
                </a:lnTo>
                <a:lnTo>
                  <a:pt x="486156" y="109728"/>
                </a:lnTo>
                <a:lnTo>
                  <a:pt x="484632" y="123444"/>
                </a:lnTo>
                <a:lnTo>
                  <a:pt x="484632" y="133395"/>
                </a:lnTo>
                <a:lnTo>
                  <a:pt x="487680" y="132588"/>
                </a:lnTo>
                <a:lnTo>
                  <a:pt x="487680" y="142537"/>
                </a:lnTo>
                <a:lnTo>
                  <a:pt x="490728" y="141732"/>
                </a:lnTo>
                <a:lnTo>
                  <a:pt x="492252" y="141732"/>
                </a:lnTo>
                <a:lnTo>
                  <a:pt x="493776" y="140208"/>
                </a:lnTo>
                <a:lnTo>
                  <a:pt x="493776" y="123444"/>
                </a:lnTo>
                <a:lnTo>
                  <a:pt x="499872" y="99060"/>
                </a:lnTo>
                <a:lnTo>
                  <a:pt x="530352" y="47244"/>
                </a:lnTo>
                <a:lnTo>
                  <a:pt x="571500" y="19812"/>
                </a:lnTo>
                <a:lnTo>
                  <a:pt x="2444496" y="10668"/>
                </a:lnTo>
                <a:lnTo>
                  <a:pt x="2458212" y="12192"/>
                </a:lnTo>
                <a:lnTo>
                  <a:pt x="2502408" y="32004"/>
                </a:lnTo>
                <a:lnTo>
                  <a:pt x="2537460" y="67056"/>
                </a:lnTo>
                <a:lnTo>
                  <a:pt x="2555748" y="111252"/>
                </a:lnTo>
                <a:lnTo>
                  <a:pt x="2558796" y="124968"/>
                </a:lnTo>
                <a:lnTo>
                  <a:pt x="2558796" y="713740"/>
                </a:lnTo>
                <a:lnTo>
                  <a:pt x="2566416" y="693420"/>
                </a:lnTo>
                <a:lnTo>
                  <a:pt x="2567940" y="679704"/>
                </a:lnTo>
                <a:close/>
              </a:path>
              <a:path w="2567940" h="802004">
                <a:moveTo>
                  <a:pt x="487680" y="142537"/>
                </a:moveTo>
                <a:lnTo>
                  <a:pt x="487680" y="132588"/>
                </a:lnTo>
                <a:lnTo>
                  <a:pt x="484632" y="137160"/>
                </a:lnTo>
                <a:lnTo>
                  <a:pt x="484632" y="143342"/>
                </a:lnTo>
                <a:lnTo>
                  <a:pt x="487680" y="142537"/>
                </a:lnTo>
                <a:close/>
              </a:path>
              <a:path w="2567940" h="802004">
                <a:moveTo>
                  <a:pt x="487680" y="339852"/>
                </a:moveTo>
                <a:lnTo>
                  <a:pt x="484632" y="335280"/>
                </a:lnTo>
                <a:lnTo>
                  <a:pt x="484632" y="339409"/>
                </a:lnTo>
                <a:lnTo>
                  <a:pt x="487680" y="339852"/>
                </a:lnTo>
                <a:close/>
              </a:path>
              <a:path w="2567940" h="802004">
                <a:moveTo>
                  <a:pt x="487680" y="697992"/>
                </a:moveTo>
                <a:lnTo>
                  <a:pt x="487680" y="339852"/>
                </a:lnTo>
                <a:lnTo>
                  <a:pt x="484632" y="339409"/>
                </a:lnTo>
                <a:lnTo>
                  <a:pt x="484632" y="679704"/>
                </a:lnTo>
                <a:lnTo>
                  <a:pt x="486156" y="693420"/>
                </a:lnTo>
                <a:lnTo>
                  <a:pt x="487680" y="697992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t>Suite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l’envoi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du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rPr spc="-25"/>
              <a:t>VS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10458" y="2658871"/>
            <a:ext cx="17354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accusé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d’envoi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produit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pour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confirmation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comme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un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Volet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Social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sans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rectification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7537" y="1245108"/>
            <a:ext cx="7973695" cy="386080"/>
          </a:xfrm>
          <a:custGeom>
            <a:avLst/>
            <a:gdLst/>
            <a:ahLst/>
            <a:cxnLst/>
            <a:rect l="l" t="t" r="r" b="b"/>
            <a:pathLst>
              <a:path w="7973695" h="386080">
                <a:moveTo>
                  <a:pt x="7973565" y="320040"/>
                </a:moveTo>
                <a:lnTo>
                  <a:pt x="7973565" y="65532"/>
                </a:lnTo>
                <a:lnTo>
                  <a:pt x="7972041" y="57912"/>
                </a:lnTo>
                <a:lnTo>
                  <a:pt x="7952229" y="21336"/>
                </a:lnTo>
                <a:lnTo>
                  <a:pt x="7915653" y="1524"/>
                </a:lnTo>
                <a:lnTo>
                  <a:pt x="7908033" y="0"/>
                </a:lnTo>
                <a:lnTo>
                  <a:pt x="65532" y="0"/>
                </a:lnTo>
                <a:lnTo>
                  <a:pt x="21336" y="21336"/>
                </a:lnTo>
                <a:lnTo>
                  <a:pt x="1524" y="57912"/>
                </a:lnTo>
                <a:lnTo>
                  <a:pt x="0" y="65532"/>
                </a:lnTo>
                <a:lnTo>
                  <a:pt x="0" y="320040"/>
                </a:lnTo>
                <a:lnTo>
                  <a:pt x="21336" y="364236"/>
                </a:lnTo>
                <a:lnTo>
                  <a:pt x="25908" y="368154"/>
                </a:lnTo>
                <a:lnTo>
                  <a:pt x="25908" y="64008"/>
                </a:lnTo>
                <a:lnTo>
                  <a:pt x="28956" y="53340"/>
                </a:lnTo>
                <a:lnTo>
                  <a:pt x="28956" y="54864"/>
                </a:lnTo>
                <a:lnTo>
                  <a:pt x="32004" y="48768"/>
                </a:lnTo>
                <a:lnTo>
                  <a:pt x="32004" y="47244"/>
                </a:lnTo>
                <a:lnTo>
                  <a:pt x="38100" y="39928"/>
                </a:lnTo>
                <a:lnTo>
                  <a:pt x="38100" y="39624"/>
                </a:lnTo>
                <a:lnTo>
                  <a:pt x="39624" y="38100"/>
                </a:lnTo>
                <a:lnTo>
                  <a:pt x="39624" y="38608"/>
                </a:lnTo>
                <a:lnTo>
                  <a:pt x="45720" y="34544"/>
                </a:lnTo>
                <a:lnTo>
                  <a:pt x="45720" y="33528"/>
                </a:lnTo>
                <a:lnTo>
                  <a:pt x="53340" y="29718"/>
                </a:lnTo>
                <a:lnTo>
                  <a:pt x="53340" y="28956"/>
                </a:lnTo>
                <a:lnTo>
                  <a:pt x="62484" y="26343"/>
                </a:lnTo>
                <a:lnTo>
                  <a:pt x="62484" y="25908"/>
                </a:lnTo>
                <a:lnTo>
                  <a:pt x="7911081" y="25908"/>
                </a:lnTo>
                <a:lnTo>
                  <a:pt x="7911081" y="26343"/>
                </a:lnTo>
                <a:lnTo>
                  <a:pt x="7920225" y="28956"/>
                </a:lnTo>
                <a:lnTo>
                  <a:pt x="7920225" y="29718"/>
                </a:lnTo>
                <a:lnTo>
                  <a:pt x="7927845" y="33528"/>
                </a:lnTo>
                <a:lnTo>
                  <a:pt x="7927845" y="34544"/>
                </a:lnTo>
                <a:lnTo>
                  <a:pt x="7933941" y="38608"/>
                </a:lnTo>
                <a:lnTo>
                  <a:pt x="7933941" y="38100"/>
                </a:lnTo>
                <a:lnTo>
                  <a:pt x="7935465" y="39624"/>
                </a:lnTo>
                <a:lnTo>
                  <a:pt x="7935465" y="39928"/>
                </a:lnTo>
                <a:lnTo>
                  <a:pt x="7941561" y="47244"/>
                </a:lnTo>
                <a:lnTo>
                  <a:pt x="7941561" y="48768"/>
                </a:lnTo>
                <a:lnTo>
                  <a:pt x="7944609" y="54864"/>
                </a:lnTo>
                <a:lnTo>
                  <a:pt x="7944609" y="53340"/>
                </a:lnTo>
                <a:lnTo>
                  <a:pt x="7947657" y="64008"/>
                </a:lnTo>
                <a:lnTo>
                  <a:pt x="7947657" y="368154"/>
                </a:lnTo>
                <a:lnTo>
                  <a:pt x="7952229" y="364236"/>
                </a:lnTo>
                <a:lnTo>
                  <a:pt x="7961373" y="353568"/>
                </a:lnTo>
                <a:lnTo>
                  <a:pt x="7968993" y="341376"/>
                </a:lnTo>
                <a:lnTo>
                  <a:pt x="7972041" y="327660"/>
                </a:lnTo>
                <a:lnTo>
                  <a:pt x="7973565" y="320040"/>
                </a:lnTo>
                <a:close/>
              </a:path>
              <a:path w="7973695" h="386080">
                <a:moveTo>
                  <a:pt x="33528" y="339852"/>
                </a:moveTo>
                <a:lnTo>
                  <a:pt x="28956" y="330708"/>
                </a:lnTo>
                <a:lnTo>
                  <a:pt x="28956" y="332232"/>
                </a:lnTo>
                <a:lnTo>
                  <a:pt x="25908" y="321564"/>
                </a:lnTo>
                <a:lnTo>
                  <a:pt x="25908" y="368154"/>
                </a:lnTo>
                <a:lnTo>
                  <a:pt x="32004" y="373380"/>
                </a:lnTo>
                <a:lnTo>
                  <a:pt x="32004" y="338328"/>
                </a:lnTo>
                <a:lnTo>
                  <a:pt x="33528" y="339852"/>
                </a:lnTo>
                <a:close/>
              </a:path>
              <a:path w="7973695" h="386080">
                <a:moveTo>
                  <a:pt x="33528" y="45720"/>
                </a:moveTo>
                <a:lnTo>
                  <a:pt x="32004" y="47244"/>
                </a:lnTo>
                <a:lnTo>
                  <a:pt x="32004" y="48768"/>
                </a:lnTo>
                <a:lnTo>
                  <a:pt x="33528" y="45720"/>
                </a:lnTo>
                <a:close/>
              </a:path>
              <a:path w="7973695" h="386080">
                <a:moveTo>
                  <a:pt x="38931" y="346640"/>
                </a:moveTo>
                <a:lnTo>
                  <a:pt x="32004" y="338328"/>
                </a:lnTo>
                <a:lnTo>
                  <a:pt x="32004" y="373380"/>
                </a:lnTo>
                <a:lnTo>
                  <a:pt x="38100" y="376428"/>
                </a:lnTo>
                <a:lnTo>
                  <a:pt x="38100" y="345948"/>
                </a:lnTo>
                <a:lnTo>
                  <a:pt x="38671" y="346519"/>
                </a:lnTo>
                <a:lnTo>
                  <a:pt x="38931" y="346640"/>
                </a:lnTo>
                <a:close/>
              </a:path>
              <a:path w="7973695" h="386080">
                <a:moveTo>
                  <a:pt x="39624" y="38100"/>
                </a:moveTo>
                <a:lnTo>
                  <a:pt x="38100" y="39624"/>
                </a:lnTo>
                <a:lnTo>
                  <a:pt x="38671" y="39243"/>
                </a:lnTo>
                <a:lnTo>
                  <a:pt x="39624" y="38100"/>
                </a:lnTo>
                <a:close/>
              </a:path>
              <a:path w="7973695" h="386080">
                <a:moveTo>
                  <a:pt x="38671" y="39243"/>
                </a:moveTo>
                <a:lnTo>
                  <a:pt x="38100" y="39624"/>
                </a:lnTo>
                <a:lnTo>
                  <a:pt x="38100" y="39928"/>
                </a:lnTo>
                <a:lnTo>
                  <a:pt x="38671" y="39243"/>
                </a:lnTo>
                <a:close/>
              </a:path>
              <a:path w="7973695" h="386080">
                <a:moveTo>
                  <a:pt x="39624" y="377190"/>
                </a:moveTo>
                <a:lnTo>
                  <a:pt x="39624" y="347472"/>
                </a:lnTo>
                <a:lnTo>
                  <a:pt x="38931" y="346779"/>
                </a:lnTo>
                <a:lnTo>
                  <a:pt x="38671" y="346424"/>
                </a:lnTo>
                <a:lnTo>
                  <a:pt x="38100" y="345948"/>
                </a:lnTo>
                <a:lnTo>
                  <a:pt x="38100" y="376428"/>
                </a:lnTo>
                <a:lnTo>
                  <a:pt x="39624" y="377190"/>
                </a:lnTo>
                <a:close/>
              </a:path>
              <a:path w="7973695" h="386080">
                <a:moveTo>
                  <a:pt x="39624" y="38608"/>
                </a:moveTo>
                <a:lnTo>
                  <a:pt x="39624" y="38100"/>
                </a:lnTo>
                <a:lnTo>
                  <a:pt x="38671" y="39243"/>
                </a:lnTo>
                <a:lnTo>
                  <a:pt x="39624" y="38608"/>
                </a:lnTo>
                <a:close/>
              </a:path>
              <a:path w="7973695" h="386080">
                <a:moveTo>
                  <a:pt x="39624" y="347472"/>
                </a:moveTo>
                <a:lnTo>
                  <a:pt x="38931" y="346640"/>
                </a:lnTo>
                <a:lnTo>
                  <a:pt x="38671" y="346424"/>
                </a:lnTo>
                <a:lnTo>
                  <a:pt x="38931" y="346779"/>
                </a:lnTo>
                <a:lnTo>
                  <a:pt x="39624" y="347472"/>
                </a:lnTo>
                <a:close/>
              </a:path>
              <a:path w="7973695" h="386080">
                <a:moveTo>
                  <a:pt x="47244" y="380492"/>
                </a:moveTo>
                <a:lnTo>
                  <a:pt x="47244" y="353568"/>
                </a:lnTo>
                <a:lnTo>
                  <a:pt x="38931" y="346640"/>
                </a:lnTo>
                <a:lnTo>
                  <a:pt x="39624" y="347472"/>
                </a:lnTo>
                <a:lnTo>
                  <a:pt x="39624" y="377190"/>
                </a:lnTo>
                <a:lnTo>
                  <a:pt x="44196" y="379476"/>
                </a:lnTo>
                <a:lnTo>
                  <a:pt x="47244" y="380492"/>
                </a:lnTo>
                <a:close/>
              </a:path>
              <a:path w="7973695" h="386080">
                <a:moveTo>
                  <a:pt x="47244" y="33528"/>
                </a:moveTo>
                <a:lnTo>
                  <a:pt x="45720" y="33528"/>
                </a:lnTo>
                <a:lnTo>
                  <a:pt x="45720" y="34544"/>
                </a:lnTo>
                <a:lnTo>
                  <a:pt x="47244" y="33528"/>
                </a:lnTo>
                <a:close/>
              </a:path>
              <a:path w="7973695" h="386080">
                <a:moveTo>
                  <a:pt x="54864" y="356616"/>
                </a:moveTo>
                <a:lnTo>
                  <a:pt x="45720" y="352044"/>
                </a:lnTo>
                <a:lnTo>
                  <a:pt x="47244" y="353568"/>
                </a:lnTo>
                <a:lnTo>
                  <a:pt x="47244" y="380492"/>
                </a:lnTo>
                <a:lnTo>
                  <a:pt x="53340" y="382524"/>
                </a:lnTo>
                <a:lnTo>
                  <a:pt x="53340" y="356616"/>
                </a:lnTo>
                <a:lnTo>
                  <a:pt x="54864" y="356616"/>
                </a:lnTo>
                <a:close/>
              </a:path>
              <a:path w="7973695" h="386080">
                <a:moveTo>
                  <a:pt x="54864" y="28956"/>
                </a:moveTo>
                <a:lnTo>
                  <a:pt x="53340" y="28956"/>
                </a:lnTo>
                <a:lnTo>
                  <a:pt x="53340" y="29718"/>
                </a:lnTo>
                <a:lnTo>
                  <a:pt x="54864" y="28956"/>
                </a:lnTo>
                <a:close/>
              </a:path>
              <a:path w="7973695" h="386080">
                <a:moveTo>
                  <a:pt x="64008" y="359664"/>
                </a:moveTo>
                <a:lnTo>
                  <a:pt x="53340" y="356616"/>
                </a:lnTo>
                <a:lnTo>
                  <a:pt x="53340" y="382524"/>
                </a:lnTo>
                <a:lnTo>
                  <a:pt x="57912" y="384048"/>
                </a:lnTo>
                <a:lnTo>
                  <a:pt x="62484" y="384962"/>
                </a:lnTo>
                <a:lnTo>
                  <a:pt x="62484" y="359664"/>
                </a:lnTo>
                <a:lnTo>
                  <a:pt x="64008" y="359664"/>
                </a:lnTo>
                <a:close/>
              </a:path>
              <a:path w="7973695" h="386080">
                <a:moveTo>
                  <a:pt x="64008" y="25908"/>
                </a:moveTo>
                <a:lnTo>
                  <a:pt x="62484" y="25908"/>
                </a:lnTo>
                <a:lnTo>
                  <a:pt x="62484" y="26343"/>
                </a:lnTo>
                <a:lnTo>
                  <a:pt x="64008" y="25908"/>
                </a:lnTo>
                <a:close/>
              </a:path>
              <a:path w="7973695" h="386080">
                <a:moveTo>
                  <a:pt x="7911081" y="384962"/>
                </a:moveTo>
                <a:lnTo>
                  <a:pt x="7911081" y="359664"/>
                </a:lnTo>
                <a:lnTo>
                  <a:pt x="62484" y="359664"/>
                </a:lnTo>
                <a:lnTo>
                  <a:pt x="62484" y="384962"/>
                </a:lnTo>
                <a:lnTo>
                  <a:pt x="65532" y="385572"/>
                </a:lnTo>
                <a:lnTo>
                  <a:pt x="7908033" y="385572"/>
                </a:lnTo>
                <a:lnTo>
                  <a:pt x="7911081" y="384962"/>
                </a:lnTo>
                <a:close/>
              </a:path>
              <a:path w="7973695" h="386080">
                <a:moveTo>
                  <a:pt x="7911081" y="26343"/>
                </a:moveTo>
                <a:lnTo>
                  <a:pt x="7911081" y="25908"/>
                </a:lnTo>
                <a:lnTo>
                  <a:pt x="7909557" y="25908"/>
                </a:lnTo>
                <a:lnTo>
                  <a:pt x="7911081" y="26343"/>
                </a:lnTo>
                <a:close/>
              </a:path>
              <a:path w="7973695" h="386080">
                <a:moveTo>
                  <a:pt x="7920225" y="382524"/>
                </a:moveTo>
                <a:lnTo>
                  <a:pt x="7920225" y="356616"/>
                </a:lnTo>
                <a:lnTo>
                  <a:pt x="7909557" y="359664"/>
                </a:lnTo>
                <a:lnTo>
                  <a:pt x="7911081" y="359664"/>
                </a:lnTo>
                <a:lnTo>
                  <a:pt x="7911081" y="384962"/>
                </a:lnTo>
                <a:lnTo>
                  <a:pt x="7915653" y="384048"/>
                </a:lnTo>
                <a:lnTo>
                  <a:pt x="7920225" y="382524"/>
                </a:lnTo>
                <a:close/>
              </a:path>
              <a:path w="7973695" h="386080">
                <a:moveTo>
                  <a:pt x="7920225" y="29718"/>
                </a:moveTo>
                <a:lnTo>
                  <a:pt x="7920225" y="28956"/>
                </a:lnTo>
                <a:lnTo>
                  <a:pt x="7918701" y="28956"/>
                </a:lnTo>
                <a:lnTo>
                  <a:pt x="7920225" y="29718"/>
                </a:lnTo>
                <a:close/>
              </a:path>
              <a:path w="7973695" h="386080">
                <a:moveTo>
                  <a:pt x="7927845" y="352044"/>
                </a:moveTo>
                <a:lnTo>
                  <a:pt x="7918701" y="356616"/>
                </a:lnTo>
                <a:lnTo>
                  <a:pt x="7920225" y="356616"/>
                </a:lnTo>
                <a:lnTo>
                  <a:pt x="7920225" y="382524"/>
                </a:lnTo>
                <a:lnTo>
                  <a:pt x="7926321" y="380492"/>
                </a:lnTo>
                <a:lnTo>
                  <a:pt x="7926321" y="353568"/>
                </a:lnTo>
                <a:lnTo>
                  <a:pt x="7927845" y="352044"/>
                </a:lnTo>
                <a:close/>
              </a:path>
              <a:path w="7973695" h="386080">
                <a:moveTo>
                  <a:pt x="7927845" y="34544"/>
                </a:moveTo>
                <a:lnTo>
                  <a:pt x="7927845" y="33528"/>
                </a:lnTo>
                <a:lnTo>
                  <a:pt x="7926321" y="33528"/>
                </a:lnTo>
                <a:lnTo>
                  <a:pt x="7927845" y="34544"/>
                </a:lnTo>
                <a:close/>
              </a:path>
              <a:path w="7973695" h="386080">
                <a:moveTo>
                  <a:pt x="7934633" y="346640"/>
                </a:moveTo>
                <a:lnTo>
                  <a:pt x="7926321" y="353568"/>
                </a:lnTo>
                <a:lnTo>
                  <a:pt x="7926321" y="380492"/>
                </a:lnTo>
                <a:lnTo>
                  <a:pt x="7929369" y="379476"/>
                </a:lnTo>
                <a:lnTo>
                  <a:pt x="7933941" y="377190"/>
                </a:lnTo>
                <a:lnTo>
                  <a:pt x="7933941" y="347472"/>
                </a:lnTo>
                <a:lnTo>
                  <a:pt x="7934633" y="346640"/>
                </a:lnTo>
                <a:close/>
              </a:path>
              <a:path w="7973695" h="386080">
                <a:moveTo>
                  <a:pt x="7935465" y="39624"/>
                </a:moveTo>
                <a:lnTo>
                  <a:pt x="7933941" y="38100"/>
                </a:lnTo>
                <a:lnTo>
                  <a:pt x="7934893" y="39243"/>
                </a:lnTo>
                <a:lnTo>
                  <a:pt x="7935465" y="39624"/>
                </a:lnTo>
                <a:close/>
              </a:path>
              <a:path w="7973695" h="386080">
                <a:moveTo>
                  <a:pt x="7934893" y="39243"/>
                </a:moveTo>
                <a:lnTo>
                  <a:pt x="7933941" y="38100"/>
                </a:lnTo>
                <a:lnTo>
                  <a:pt x="7933941" y="38608"/>
                </a:lnTo>
                <a:lnTo>
                  <a:pt x="7934893" y="39243"/>
                </a:lnTo>
                <a:close/>
              </a:path>
              <a:path w="7973695" h="386080">
                <a:moveTo>
                  <a:pt x="7941561" y="373380"/>
                </a:moveTo>
                <a:lnTo>
                  <a:pt x="7941561" y="338328"/>
                </a:lnTo>
                <a:lnTo>
                  <a:pt x="7933941" y="347472"/>
                </a:lnTo>
                <a:lnTo>
                  <a:pt x="7935465" y="345948"/>
                </a:lnTo>
                <a:lnTo>
                  <a:pt x="7935465" y="376428"/>
                </a:lnTo>
                <a:lnTo>
                  <a:pt x="7941561" y="373380"/>
                </a:lnTo>
                <a:close/>
              </a:path>
              <a:path w="7973695" h="386080">
                <a:moveTo>
                  <a:pt x="7935465" y="376428"/>
                </a:moveTo>
                <a:lnTo>
                  <a:pt x="7935465" y="345948"/>
                </a:lnTo>
                <a:lnTo>
                  <a:pt x="7933941" y="347472"/>
                </a:lnTo>
                <a:lnTo>
                  <a:pt x="7933941" y="377190"/>
                </a:lnTo>
                <a:lnTo>
                  <a:pt x="7935465" y="376428"/>
                </a:lnTo>
                <a:close/>
              </a:path>
              <a:path w="7973695" h="386080">
                <a:moveTo>
                  <a:pt x="7935465" y="39928"/>
                </a:moveTo>
                <a:lnTo>
                  <a:pt x="7935465" y="39624"/>
                </a:lnTo>
                <a:lnTo>
                  <a:pt x="7934893" y="39243"/>
                </a:lnTo>
                <a:lnTo>
                  <a:pt x="7935465" y="39928"/>
                </a:lnTo>
                <a:close/>
              </a:path>
              <a:path w="7973695" h="386080">
                <a:moveTo>
                  <a:pt x="7941561" y="48768"/>
                </a:moveTo>
                <a:lnTo>
                  <a:pt x="7941561" y="47244"/>
                </a:lnTo>
                <a:lnTo>
                  <a:pt x="7940037" y="45720"/>
                </a:lnTo>
                <a:lnTo>
                  <a:pt x="7941561" y="48768"/>
                </a:lnTo>
                <a:close/>
              </a:path>
              <a:path w="7973695" h="386080">
                <a:moveTo>
                  <a:pt x="7947657" y="368154"/>
                </a:moveTo>
                <a:lnTo>
                  <a:pt x="7947657" y="321564"/>
                </a:lnTo>
                <a:lnTo>
                  <a:pt x="7944609" y="332232"/>
                </a:lnTo>
                <a:lnTo>
                  <a:pt x="7944609" y="330708"/>
                </a:lnTo>
                <a:lnTo>
                  <a:pt x="7940037" y="339852"/>
                </a:lnTo>
                <a:lnTo>
                  <a:pt x="7941561" y="338328"/>
                </a:lnTo>
                <a:lnTo>
                  <a:pt x="7941561" y="373380"/>
                </a:lnTo>
                <a:lnTo>
                  <a:pt x="7947657" y="36815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63708" y="1311655"/>
            <a:ext cx="1517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1.</a:t>
            </a:r>
            <a:r>
              <a:rPr sz="1400" spc="-6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Accusé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d’envoi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76A68F-97F0-40B7-868D-0ABA41F0CF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15</a:t>
            </a:fld>
            <a:endParaRPr lang="fr-FR" spc="-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Suite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l’envoi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du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rPr spc="-25"/>
              <a:t>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228" y="4384038"/>
            <a:ext cx="1537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Page</a:t>
            </a:r>
            <a:r>
              <a:rPr sz="900" u="sng" spc="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1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contient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informations</a:t>
            </a:r>
            <a:r>
              <a:rPr sz="9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cours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dite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porteuse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7537" y="1245108"/>
            <a:ext cx="7973695" cy="386080"/>
          </a:xfrm>
          <a:custGeom>
            <a:avLst/>
            <a:gdLst/>
            <a:ahLst/>
            <a:cxnLst/>
            <a:rect l="l" t="t" r="r" b="b"/>
            <a:pathLst>
              <a:path w="7973695" h="386080">
                <a:moveTo>
                  <a:pt x="7973565" y="320040"/>
                </a:moveTo>
                <a:lnTo>
                  <a:pt x="7973565" y="65532"/>
                </a:lnTo>
                <a:lnTo>
                  <a:pt x="7972041" y="57912"/>
                </a:lnTo>
                <a:lnTo>
                  <a:pt x="7952229" y="21336"/>
                </a:lnTo>
                <a:lnTo>
                  <a:pt x="7915653" y="1524"/>
                </a:lnTo>
                <a:lnTo>
                  <a:pt x="7908033" y="0"/>
                </a:lnTo>
                <a:lnTo>
                  <a:pt x="65532" y="0"/>
                </a:lnTo>
                <a:lnTo>
                  <a:pt x="21336" y="21336"/>
                </a:lnTo>
                <a:lnTo>
                  <a:pt x="1524" y="57912"/>
                </a:lnTo>
                <a:lnTo>
                  <a:pt x="0" y="65532"/>
                </a:lnTo>
                <a:lnTo>
                  <a:pt x="0" y="320040"/>
                </a:lnTo>
                <a:lnTo>
                  <a:pt x="21336" y="364236"/>
                </a:lnTo>
                <a:lnTo>
                  <a:pt x="25908" y="368154"/>
                </a:lnTo>
                <a:lnTo>
                  <a:pt x="25908" y="64008"/>
                </a:lnTo>
                <a:lnTo>
                  <a:pt x="28956" y="53340"/>
                </a:lnTo>
                <a:lnTo>
                  <a:pt x="28956" y="54864"/>
                </a:lnTo>
                <a:lnTo>
                  <a:pt x="32004" y="48768"/>
                </a:lnTo>
                <a:lnTo>
                  <a:pt x="32004" y="47244"/>
                </a:lnTo>
                <a:lnTo>
                  <a:pt x="38100" y="39928"/>
                </a:lnTo>
                <a:lnTo>
                  <a:pt x="38100" y="39624"/>
                </a:lnTo>
                <a:lnTo>
                  <a:pt x="39624" y="38100"/>
                </a:lnTo>
                <a:lnTo>
                  <a:pt x="39624" y="38608"/>
                </a:lnTo>
                <a:lnTo>
                  <a:pt x="45720" y="34544"/>
                </a:lnTo>
                <a:lnTo>
                  <a:pt x="45720" y="33528"/>
                </a:lnTo>
                <a:lnTo>
                  <a:pt x="53340" y="29718"/>
                </a:lnTo>
                <a:lnTo>
                  <a:pt x="53340" y="28956"/>
                </a:lnTo>
                <a:lnTo>
                  <a:pt x="62484" y="26343"/>
                </a:lnTo>
                <a:lnTo>
                  <a:pt x="62484" y="25908"/>
                </a:lnTo>
                <a:lnTo>
                  <a:pt x="7911081" y="25908"/>
                </a:lnTo>
                <a:lnTo>
                  <a:pt x="7911081" y="26343"/>
                </a:lnTo>
                <a:lnTo>
                  <a:pt x="7920225" y="28956"/>
                </a:lnTo>
                <a:lnTo>
                  <a:pt x="7920225" y="29718"/>
                </a:lnTo>
                <a:lnTo>
                  <a:pt x="7927845" y="33528"/>
                </a:lnTo>
                <a:lnTo>
                  <a:pt x="7927845" y="34544"/>
                </a:lnTo>
                <a:lnTo>
                  <a:pt x="7933941" y="38608"/>
                </a:lnTo>
                <a:lnTo>
                  <a:pt x="7933941" y="38100"/>
                </a:lnTo>
                <a:lnTo>
                  <a:pt x="7935465" y="39624"/>
                </a:lnTo>
                <a:lnTo>
                  <a:pt x="7935465" y="39928"/>
                </a:lnTo>
                <a:lnTo>
                  <a:pt x="7941561" y="47244"/>
                </a:lnTo>
                <a:lnTo>
                  <a:pt x="7941561" y="48768"/>
                </a:lnTo>
                <a:lnTo>
                  <a:pt x="7944609" y="54864"/>
                </a:lnTo>
                <a:lnTo>
                  <a:pt x="7944609" y="53340"/>
                </a:lnTo>
                <a:lnTo>
                  <a:pt x="7947657" y="64008"/>
                </a:lnTo>
                <a:lnTo>
                  <a:pt x="7947657" y="368154"/>
                </a:lnTo>
                <a:lnTo>
                  <a:pt x="7952229" y="364236"/>
                </a:lnTo>
                <a:lnTo>
                  <a:pt x="7961373" y="353568"/>
                </a:lnTo>
                <a:lnTo>
                  <a:pt x="7968993" y="341376"/>
                </a:lnTo>
                <a:lnTo>
                  <a:pt x="7972041" y="327660"/>
                </a:lnTo>
                <a:lnTo>
                  <a:pt x="7973565" y="320040"/>
                </a:lnTo>
                <a:close/>
              </a:path>
              <a:path w="7973695" h="386080">
                <a:moveTo>
                  <a:pt x="33528" y="339852"/>
                </a:moveTo>
                <a:lnTo>
                  <a:pt x="28956" y="330708"/>
                </a:lnTo>
                <a:lnTo>
                  <a:pt x="28956" y="332232"/>
                </a:lnTo>
                <a:lnTo>
                  <a:pt x="25908" y="321564"/>
                </a:lnTo>
                <a:lnTo>
                  <a:pt x="25908" y="368154"/>
                </a:lnTo>
                <a:lnTo>
                  <a:pt x="32004" y="373380"/>
                </a:lnTo>
                <a:lnTo>
                  <a:pt x="32004" y="338328"/>
                </a:lnTo>
                <a:lnTo>
                  <a:pt x="33528" y="339852"/>
                </a:lnTo>
                <a:close/>
              </a:path>
              <a:path w="7973695" h="386080">
                <a:moveTo>
                  <a:pt x="33528" y="45720"/>
                </a:moveTo>
                <a:lnTo>
                  <a:pt x="32004" y="47244"/>
                </a:lnTo>
                <a:lnTo>
                  <a:pt x="32004" y="48768"/>
                </a:lnTo>
                <a:lnTo>
                  <a:pt x="33528" y="45720"/>
                </a:lnTo>
                <a:close/>
              </a:path>
              <a:path w="7973695" h="386080">
                <a:moveTo>
                  <a:pt x="38931" y="346640"/>
                </a:moveTo>
                <a:lnTo>
                  <a:pt x="32004" y="338328"/>
                </a:lnTo>
                <a:lnTo>
                  <a:pt x="32004" y="373380"/>
                </a:lnTo>
                <a:lnTo>
                  <a:pt x="38100" y="376428"/>
                </a:lnTo>
                <a:lnTo>
                  <a:pt x="38100" y="345948"/>
                </a:lnTo>
                <a:lnTo>
                  <a:pt x="38671" y="346519"/>
                </a:lnTo>
                <a:lnTo>
                  <a:pt x="38931" y="346640"/>
                </a:lnTo>
                <a:close/>
              </a:path>
              <a:path w="7973695" h="386080">
                <a:moveTo>
                  <a:pt x="39624" y="38100"/>
                </a:moveTo>
                <a:lnTo>
                  <a:pt x="38100" y="39624"/>
                </a:lnTo>
                <a:lnTo>
                  <a:pt x="38671" y="39243"/>
                </a:lnTo>
                <a:lnTo>
                  <a:pt x="39624" y="38100"/>
                </a:lnTo>
                <a:close/>
              </a:path>
              <a:path w="7973695" h="386080">
                <a:moveTo>
                  <a:pt x="38671" y="39243"/>
                </a:moveTo>
                <a:lnTo>
                  <a:pt x="38100" y="39624"/>
                </a:lnTo>
                <a:lnTo>
                  <a:pt x="38100" y="39928"/>
                </a:lnTo>
                <a:lnTo>
                  <a:pt x="38671" y="39243"/>
                </a:lnTo>
                <a:close/>
              </a:path>
              <a:path w="7973695" h="386080">
                <a:moveTo>
                  <a:pt x="39624" y="377190"/>
                </a:moveTo>
                <a:lnTo>
                  <a:pt x="39624" y="347472"/>
                </a:lnTo>
                <a:lnTo>
                  <a:pt x="38931" y="346779"/>
                </a:lnTo>
                <a:lnTo>
                  <a:pt x="38671" y="346424"/>
                </a:lnTo>
                <a:lnTo>
                  <a:pt x="38100" y="345948"/>
                </a:lnTo>
                <a:lnTo>
                  <a:pt x="38100" y="376428"/>
                </a:lnTo>
                <a:lnTo>
                  <a:pt x="39624" y="377190"/>
                </a:lnTo>
                <a:close/>
              </a:path>
              <a:path w="7973695" h="386080">
                <a:moveTo>
                  <a:pt x="39624" y="38608"/>
                </a:moveTo>
                <a:lnTo>
                  <a:pt x="39624" y="38100"/>
                </a:lnTo>
                <a:lnTo>
                  <a:pt x="38671" y="39243"/>
                </a:lnTo>
                <a:lnTo>
                  <a:pt x="39624" y="38608"/>
                </a:lnTo>
                <a:close/>
              </a:path>
              <a:path w="7973695" h="386080">
                <a:moveTo>
                  <a:pt x="39624" y="347472"/>
                </a:moveTo>
                <a:lnTo>
                  <a:pt x="38931" y="346640"/>
                </a:lnTo>
                <a:lnTo>
                  <a:pt x="38671" y="346424"/>
                </a:lnTo>
                <a:lnTo>
                  <a:pt x="38931" y="346779"/>
                </a:lnTo>
                <a:lnTo>
                  <a:pt x="39624" y="347472"/>
                </a:lnTo>
                <a:close/>
              </a:path>
              <a:path w="7973695" h="386080">
                <a:moveTo>
                  <a:pt x="47244" y="380492"/>
                </a:moveTo>
                <a:lnTo>
                  <a:pt x="47244" y="353568"/>
                </a:lnTo>
                <a:lnTo>
                  <a:pt x="38931" y="346640"/>
                </a:lnTo>
                <a:lnTo>
                  <a:pt x="39624" y="347472"/>
                </a:lnTo>
                <a:lnTo>
                  <a:pt x="39624" y="377190"/>
                </a:lnTo>
                <a:lnTo>
                  <a:pt x="44196" y="379476"/>
                </a:lnTo>
                <a:lnTo>
                  <a:pt x="47244" y="380492"/>
                </a:lnTo>
                <a:close/>
              </a:path>
              <a:path w="7973695" h="386080">
                <a:moveTo>
                  <a:pt x="47244" y="33528"/>
                </a:moveTo>
                <a:lnTo>
                  <a:pt x="45720" y="33528"/>
                </a:lnTo>
                <a:lnTo>
                  <a:pt x="45720" y="34544"/>
                </a:lnTo>
                <a:lnTo>
                  <a:pt x="47244" y="33528"/>
                </a:lnTo>
                <a:close/>
              </a:path>
              <a:path w="7973695" h="386080">
                <a:moveTo>
                  <a:pt x="54864" y="356616"/>
                </a:moveTo>
                <a:lnTo>
                  <a:pt x="45720" y="352044"/>
                </a:lnTo>
                <a:lnTo>
                  <a:pt x="47244" y="353568"/>
                </a:lnTo>
                <a:lnTo>
                  <a:pt x="47244" y="380492"/>
                </a:lnTo>
                <a:lnTo>
                  <a:pt x="53340" y="382524"/>
                </a:lnTo>
                <a:lnTo>
                  <a:pt x="53340" y="356616"/>
                </a:lnTo>
                <a:lnTo>
                  <a:pt x="54864" y="356616"/>
                </a:lnTo>
                <a:close/>
              </a:path>
              <a:path w="7973695" h="386080">
                <a:moveTo>
                  <a:pt x="54864" y="28956"/>
                </a:moveTo>
                <a:lnTo>
                  <a:pt x="53340" y="28956"/>
                </a:lnTo>
                <a:lnTo>
                  <a:pt x="53340" y="29718"/>
                </a:lnTo>
                <a:lnTo>
                  <a:pt x="54864" y="28956"/>
                </a:lnTo>
                <a:close/>
              </a:path>
              <a:path w="7973695" h="386080">
                <a:moveTo>
                  <a:pt x="64008" y="359664"/>
                </a:moveTo>
                <a:lnTo>
                  <a:pt x="53340" y="356616"/>
                </a:lnTo>
                <a:lnTo>
                  <a:pt x="53340" y="382524"/>
                </a:lnTo>
                <a:lnTo>
                  <a:pt x="57912" y="384048"/>
                </a:lnTo>
                <a:lnTo>
                  <a:pt x="62484" y="384962"/>
                </a:lnTo>
                <a:lnTo>
                  <a:pt x="62484" y="359664"/>
                </a:lnTo>
                <a:lnTo>
                  <a:pt x="64008" y="359664"/>
                </a:lnTo>
                <a:close/>
              </a:path>
              <a:path w="7973695" h="386080">
                <a:moveTo>
                  <a:pt x="64008" y="25908"/>
                </a:moveTo>
                <a:lnTo>
                  <a:pt x="62484" y="25908"/>
                </a:lnTo>
                <a:lnTo>
                  <a:pt x="62484" y="26343"/>
                </a:lnTo>
                <a:lnTo>
                  <a:pt x="64008" y="25908"/>
                </a:lnTo>
                <a:close/>
              </a:path>
              <a:path w="7973695" h="386080">
                <a:moveTo>
                  <a:pt x="7911081" y="384962"/>
                </a:moveTo>
                <a:lnTo>
                  <a:pt x="7911081" y="359664"/>
                </a:lnTo>
                <a:lnTo>
                  <a:pt x="62484" y="359664"/>
                </a:lnTo>
                <a:lnTo>
                  <a:pt x="62484" y="384962"/>
                </a:lnTo>
                <a:lnTo>
                  <a:pt x="65532" y="385572"/>
                </a:lnTo>
                <a:lnTo>
                  <a:pt x="7908033" y="385572"/>
                </a:lnTo>
                <a:lnTo>
                  <a:pt x="7911081" y="384962"/>
                </a:lnTo>
                <a:close/>
              </a:path>
              <a:path w="7973695" h="386080">
                <a:moveTo>
                  <a:pt x="7911081" y="26343"/>
                </a:moveTo>
                <a:lnTo>
                  <a:pt x="7911081" y="25908"/>
                </a:lnTo>
                <a:lnTo>
                  <a:pt x="7909557" y="25908"/>
                </a:lnTo>
                <a:lnTo>
                  <a:pt x="7911081" y="26343"/>
                </a:lnTo>
                <a:close/>
              </a:path>
              <a:path w="7973695" h="386080">
                <a:moveTo>
                  <a:pt x="7920225" y="382524"/>
                </a:moveTo>
                <a:lnTo>
                  <a:pt x="7920225" y="356616"/>
                </a:lnTo>
                <a:lnTo>
                  <a:pt x="7909557" y="359664"/>
                </a:lnTo>
                <a:lnTo>
                  <a:pt x="7911081" y="359664"/>
                </a:lnTo>
                <a:lnTo>
                  <a:pt x="7911081" y="384962"/>
                </a:lnTo>
                <a:lnTo>
                  <a:pt x="7915653" y="384048"/>
                </a:lnTo>
                <a:lnTo>
                  <a:pt x="7920225" y="382524"/>
                </a:lnTo>
                <a:close/>
              </a:path>
              <a:path w="7973695" h="386080">
                <a:moveTo>
                  <a:pt x="7920225" y="29718"/>
                </a:moveTo>
                <a:lnTo>
                  <a:pt x="7920225" y="28956"/>
                </a:lnTo>
                <a:lnTo>
                  <a:pt x="7918701" y="28956"/>
                </a:lnTo>
                <a:lnTo>
                  <a:pt x="7920225" y="29718"/>
                </a:lnTo>
                <a:close/>
              </a:path>
              <a:path w="7973695" h="386080">
                <a:moveTo>
                  <a:pt x="7927845" y="352044"/>
                </a:moveTo>
                <a:lnTo>
                  <a:pt x="7918701" y="356616"/>
                </a:lnTo>
                <a:lnTo>
                  <a:pt x="7920225" y="356616"/>
                </a:lnTo>
                <a:lnTo>
                  <a:pt x="7920225" y="382524"/>
                </a:lnTo>
                <a:lnTo>
                  <a:pt x="7926321" y="380492"/>
                </a:lnTo>
                <a:lnTo>
                  <a:pt x="7926321" y="353568"/>
                </a:lnTo>
                <a:lnTo>
                  <a:pt x="7927845" y="352044"/>
                </a:lnTo>
                <a:close/>
              </a:path>
              <a:path w="7973695" h="386080">
                <a:moveTo>
                  <a:pt x="7927845" y="34544"/>
                </a:moveTo>
                <a:lnTo>
                  <a:pt x="7927845" y="33528"/>
                </a:lnTo>
                <a:lnTo>
                  <a:pt x="7926321" y="33528"/>
                </a:lnTo>
                <a:lnTo>
                  <a:pt x="7927845" y="34544"/>
                </a:lnTo>
                <a:close/>
              </a:path>
              <a:path w="7973695" h="386080">
                <a:moveTo>
                  <a:pt x="7934633" y="346640"/>
                </a:moveTo>
                <a:lnTo>
                  <a:pt x="7926321" y="353568"/>
                </a:lnTo>
                <a:lnTo>
                  <a:pt x="7926321" y="380492"/>
                </a:lnTo>
                <a:lnTo>
                  <a:pt x="7929369" y="379476"/>
                </a:lnTo>
                <a:lnTo>
                  <a:pt x="7933941" y="377190"/>
                </a:lnTo>
                <a:lnTo>
                  <a:pt x="7933941" y="347472"/>
                </a:lnTo>
                <a:lnTo>
                  <a:pt x="7934633" y="346640"/>
                </a:lnTo>
                <a:close/>
              </a:path>
              <a:path w="7973695" h="386080">
                <a:moveTo>
                  <a:pt x="7935465" y="39624"/>
                </a:moveTo>
                <a:lnTo>
                  <a:pt x="7933941" y="38100"/>
                </a:lnTo>
                <a:lnTo>
                  <a:pt x="7934893" y="39243"/>
                </a:lnTo>
                <a:lnTo>
                  <a:pt x="7935465" y="39624"/>
                </a:lnTo>
                <a:close/>
              </a:path>
              <a:path w="7973695" h="386080">
                <a:moveTo>
                  <a:pt x="7934893" y="39243"/>
                </a:moveTo>
                <a:lnTo>
                  <a:pt x="7933941" y="38100"/>
                </a:lnTo>
                <a:lnTo>
                  <a:pt x="7933941" y="38608"/>
                </a:lnTo>
                <a:lnTo>
                  <a:pt x="7934893" y="39243"/>
                </a:lnTo>
                <a:close/>
              </a:path>
              <a:path w="7973695" h="386080">
                <a:moveTo>
                  <a:pt x="7941561" y="373380"/>
                </a:moveTo>
                <a:lnTo>
                  <a:pt x="7941561" y="338328"/>
                </a:lnTo>
                <a:lnTo>
                  <a:pt x="7933941" y="347472"/>
                </a:lnTo>
                <a:lnTo>
                  <a:pt x="7935465" y="345948"/>
                </a:lnTo>
                <a:lnTo>
                  <a:pt x="7935465" y="376428"/>
                </a:lnTo>
                <a:lnTo>
                  <a:pt x="7941561" y="373380"/>
                </a:lnTo>
                <a:close/>
              </a:path>
              <a:path w="7973695" h="386080">
                <a:moveTo>
                  <a:pt x="7935465" y="376428"/>
                </a:moveTo>
                <a:lnTo>
                  <a:pt x="7935465" y="345948"/>
                </a:lnTo>
                <a:lnTo>
                  <a:pt x="7933941" y="347472"/>
                </a:lnTo>
                <a:lnTo>
                  <a:pt x="7933941" y="377190"/>
                </a:lnTo>
                <a:lnTo>
                  <a:pt x="7935465" y="376428"/>
                </a:lnTo>
                <a:close/>
              </a:path>
              <a:path w="7973695" h="386080">
                <a:moveTo>
                  <a:pt x="7935465" y="39928"/>
                </a:moveTo>
                <a:lnTo>
                  <a:pt x="7935465" y="39624"/>
                </a:lnTo>
                <a:lnTo>
                  <a:pt x="7934893" y="39243"/>
                </a:lnTo>
                <a:lnTo>
                  <a:pt x="7935465" y="39928"/>
                </a:lnTo>
                <a:close/>
              </a:path>
              <a:path w="7973695" h="386080">
                <a:moveTo>
                  <a:pt x="7941561" y="48768"/>
                </a:moveTo>
                <a:lnTo>
                  <a:pt x="7941561" y="47244"/>
                </a:lnTo>
                <a:lnTo>
                  <a:pt x="7940037" y="45720"/>
                </a:lnTo>
                <a:lnTo>
                  <a:pt x="7941561" y="48768"/>
                </a:lnTo>
                <a:close/>
              </a:path>
              <a:path w="7973695" h="386080">
                <a:moveTo>
                  <a:pt x="7947657" y="368154"/>
                </a:moveTo>
                <a:lnTo>
                  <a:pt x="7947657" y="321564"/>
                </a:lnTo>
                <a:lnTo>
                  <a:pt x="7944609" y="332232"/>
                </a:lnTo>
                <a:lnTo>
                  <a:pt x="7944609" y="330708"/>
                </a:lnTo>
                <a:lnTo>
                  <a:pt x="7940037" y="339852"/>
                </a:lnTo>
                <a:lnTo>
                  <a:pt x="7941561" y="338328"/>
                </a:lnTo>
                <a:lnTo>
                  <a:pt x="7941561" y="373380"/>
                </a:lnTo>
                <a:lnTo>
                  <a:pt x="7947657" y="36815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3708" y="1311655"/>
            <a:ext cx="2620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2.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Visualisation</a:t>
            </a:r>
            <a:r>
              <a:rPr sz="1400" spc="-5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du</a:t>
            </a:r>
            <a:r>
              <a:rPr sz="1400" spc="-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Volet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Social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97045" y="3707892"/>
            <a:ext cx="1781810" cy="1056640"/>
            <a:chOff x="6297045" y="3707892"/>
            <a:chExt cx="1781810" cy="10566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2777" y="3712464"/>
              <a:ext cx="1731192" cy="3195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7045" y="3707892"/>
              <a:ext cx="1781555" cy="10520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97046" y="3707892"/>
              <a:ext cx="1781810" cy="1056640"/>
            </a:xfrm>
            <a:custGeom>
              <a:avLst/>
              <a:gdLst/>
              <a:ahLst/>
              <a:cxnLst/>
              <a:rect l="l" t="t" r="r" b="b"/>
              <a:pathLst>
                <a:path w="1781809" h="1056639">
                  <a:moveTo>
                    <a:pt x="300228" y="254508"/>
                  </a:moveTo>
                  <a:lnTo>
                    <a:pt x="137160" y="254508"/>
                  </a:lnTo>
                  <a:lnTo>
                    <a:pt x="109728" y="257556"/>
                  </a:lnTo>
                  <a:lnTo>
                    <a:pt x="71628" y="271272"/>
                  </a:lnTo>
                  <a:lnTo>
                    <a:pt x="32004" y="304800"/>
                  </a:lnTo>
                  <a:lnTo>
                    <a:pt x="10668" y="338328"/>
                  </a:lnTo>
                  <a:lnTo>
                    <a:pt x="0" y="391668"/>
                  </a:lnTo>
                  <a:lnTo>
                    <a:pt x="0" y="920496"/>
                  </a:lnTo>
                  <a:lnTo>
                    <a:pt x="3048" y="947928"/>
                  </a:lnTo>
                  <a:lnTo>
                    <a:pt x="7620" y="960120"/>
                  </a:lnTo>
                  <a:lnTo>
                    <a:pt x="10668" y="969264"/>
                  </a:lnTo>
                  <a:lnTo>
                    <a:pt x="10668" y="377952"/>
                  </a:lnTo>
                  <a:lnTo>
                    <a:pt x="12192" y="365760"/>
                  </a:lnTo>
                  <a:lnTo>
                    <a:pt x="32004" y="320040"/>
                  </a:lnTo>
                  <a:lnTo>
                    <a:pt x="67056" y="286512"/>
                  </a:lnTo>
                  <a:lnTo>
                    <a:pt x="112776" y="266700"/>
                  </a:lnTo>
                  <a:lnTo>
                    <a:pt x="124968" y="265176"/>
                  </a:lnTo>
                  <a:lnTo>
                    <a:pt x="298704" y="265176"/>
                  </a:lnTo>
                  <a:lnTo>
                    <a:pt x="298704" y="256032"/>
                  </a:lnTo>
                  <a:lnTo>
                    <a:pt x="300228" y="254508"/>
                  </a:lnTo>
                  <a:close/>
                </a:path>
                <a:path w="1781809" h="1056639">
                  <a:moveTo>
                    <a:pt x="1772412" y="968248"/>
                  </a:moveTo>
                  <a:lnTo>
                    <a:pt x="1772412" y="932688"/>
                  </a:lnTo>
                  <a:lnTo>
                    <a:pt x="1769364" y="946404"/>
                  </a:lnTo>
                  <a:lnTo>
                    <a:pt x="1766316" y="958596"/>
                  </a:lnTo>
                  <a:lnTo>
                    <a:pt x="1761744" y="969264"/>
                  </a:lnTo>
                  <a:lnTo>
                    <a:pt x="1757172" y="981456"/>
                  </a:lnTo>
                  <a:lnTo>
                    <a:pt x="1751076" y="990600"/>
                  </a:lnTo>
                  <a:lnTo>
                    <a:pt x="1716024" y="1025652"/>
                  </a:lnTo>
                  <a:lnTo>
                    <a:pt x="1658112" y="1046988"/>
                  </a:lnTo>
                  <a:lnTo>
                    <a:pt x="123444" y="1046988"/>
                  </a:lnTo>
                  <a:lnTo>
                    <a:pt x="99060" y="1040892"/>
                  </a:lnTo>
                  <a:lnTo>
                    <a:pt x="88392" y="1036320"/>
                  </a:lnTo>
                  <a:lnTo>
                    <a:pt x="76200" y="1031748"/>
                  </a:lnTo>
                  <a:lnTo>
                    <a:pt x="39624" y="1001268"/>
                  </a:lnTo>
                  <a:lnTo>
                    <a:pt x="15240" y="957072"/>
                  </a:lnTo>
                  <a:lnTo>
                    <a:pt x="10668" y="932688"/>
                  </a:lnTo>
                  <a:lnTo>
                    <a:pt x="10668" y="969264"/>
                  </a:lnTo>
                  <a:lnTo>
                    <a:pt x="32004" y="1007364"/>
                  </a:lnTo>
                  <a:lnTo>
                    <a:pt x="60960" y="1033272"/>
                  </a:lnTo>
                  <a:lnTo>
                    <a:pt x="97536" y="1050036"/>
                  </a:lnTo>
                  <a:lnTo>
                    <a:pt x="109728" y="1054608"/>
                  </a:lnTo>
                  <a:lnTo>
                    <a:pt x="123444" y="1056132"/>
                  </a:lnTo>
                  <a:lnTo>
                    <a:pt x="1659636" y="1056132"/>
                  </a:lnTo>
                  <a:lnTo>
                    <a:pt x="1673352" y="1053084"/>
                  </a:lnTo>
                  <a:lnTo>
                    <a:pt x="1685544" y="1050036"/>
                  </a:lnTo>
                  <a:lnTo>
                    <a:pt x="1699260" y="1045464"/>
                  </a:lnTo>
                  <a:lnTo>
                    <a:pt x="1709928" y="1039368"/>
                  </a:lnTo>
                  <a:lnTo>
                    <a:pt x="1722120" y="1033272"/>
                  </a:lnTo>
                  <a:lnTo>
                    <a:pt x="1732788" y="1025652"/>
                  </a:lnTo>
                  <a:lnTo>
                    <a:pt x="1751076" y="1007364"/>
                  </a:lnTo>
                  <a:lnTo>
                    <a:pt x="1758696" y="996696"/>
                  </a:lnTo>
                  <a:lnTo>
                    <a:pt x="1770888" y="972312"/>
                  </a:lnTo>
                  <a:lnTo>
                    <a:pt x="1772412" y="968248"/>
                  </a:lnTo>
                  <a:close/>
                </a:path>
                <a:path w="1781809" h="1056639">
                  <a:moveTo>
                    <a:pt x="854964" y="6096"/>
                  </a:moveTo>
                  <a:lnTo>
                    <a:pt x="854964" y="3048"/>
                  </a:lnTo>
                  <a:lnTo>
                    <a:pt x="851916" y="0"/>
                  </a:lnTo>
                  <a:lnTo>
                    <a:pt x="848868" y="0"/>
                  </a:lnTo>
                  <a:lnTo>
                    <a:pt x="298704" y="256032"/>
                  </a:lnTo>
                  <a:lnTo>
                    <a:pt x="298704" y="265176"/>
                  </a:lnTo>
                  <a:lnTo>
                    <a:pt x="301752" y="265176"/>
                  </a:lnTo>
                  <a:lnTo>
                    <a:pt x="301752" y="263652"/>
                  </a:lnTo>
                  <a:lnTo>
                    <a:pt x="303276" y="263652"/>
                  </a:lnTo>
                  <a:lnTo>
                    <a:pt x="841176" y="14125"/>
                  </a:lnTo>
                  <a:lnTo>
                    <a:pt x="845820" y="3048"/>
                  </a:lnTo>
                  <a:lnTo>
                    <a:pt x="851916" y="9144"/>
                  </a:lnTo>
                  <a:lnTo>
                    <a:pt x="851916" y="13411"/>
                  </a:lnTo>
                  <a:lnTo>
                    <a:pt x="854964" y="6096"/>
                  </a:lnTo>
                  <a:close/>
                </a:path>
                <a:path w="1781809" h="1056639">
                  <a:moveTo>
                    <a:pt x="851916" y="13411"/>
                  </a:moveTo>
                  <a:lnTo>
                    <a:pt x="851916" y="9144"/>
                  </a:lnTo>
                  <a:lnTo>
                    <a:pt x="841176" y="14125"/>
                  </a:lnTo>
                  <a:lnTo>
                    <a:pt x="739140" y="257556"/>
                  </a:lnTo>
                  <a:lnTo>
                    <a:pt x="739140" y="262128"/>
                  </a:lnTo>
                  <a:lnTo>
                    <a:pt x="742188" y="265176"/>
                  </a:lnTo>
                  <a:lnTo>
                    <a:pt x="743712" y="265176"/>
                  </a:lnTo>
                  <a:lnTo>
                    <a:pt x="743712" y="254508"/>
                  </a:lnTo>
                  <a:lnTo>
                    <a:pt x="751459" y="254508"/>
                  </a:lnTo>
                  <a:lnTo>
                    <a:pt x="851916" y="13411"/>
                  </a:lnTo>
                  <a:close/>
                </a:path>
                <a:path w="1781809" h="1056639">
                  <a:moveTo>
                    <a:pt x="751459" y="254508"/>
                  </a:moveTo>
                  <a:lnTo>
                    <a:pt x="743712" y="254508"/>
                  </a:lnTo>
                  <a:lnTo>
                    <a:pt x="748284" y="262128"/>
                  </a:lnTo>
                  <a:lnTo>
                    <a:pt x="751459" y="254508"/>
                  </a:lnTo>
                  <a:close/>
                </a:path>
                <a:path w="1781809" h="1056639">
                  <a:moveTo>
                    <a:pt x="1781556" y="934212"/>
                  </a:moveTo>
                  <a:lnTo>
                    <a:pt x="1781556" y="377952"/>
                  </a:lnTo>
                  <a:lnTo>
                    <a:pt x="1775460" y="350520"/>
                  </a:lnTo>
                  <a:lnTo>
                    <a:pt x="1758696" y="315468"/>
                  </a:lnTo>
                  <a:lnTo>
                    <a:pt x="1731264" y="286512"/>
                  </a:lnTo>
                  <a:lnTo>
                    <a:pt x="1697736" y="265176"/>
                  </a:lnTo>
                  <a:lnTo>
                    <a:pt x="1644396" y="254508"/>
                  </a:lnTo>
                  <a:lnTo>
                    <a:pt x="751459" y="254508"/>
                  </a:lnTo>
                  <a:lnTo>
                    <a:pt x="748284" y="262128"/>
                  </a:lnTo>
                  <a:lnTo>
                    <a:pt x="743712" y="254508"/>
                  </a:lnTo>
                  <a:lnTo>
                    <a:pt x="743712" y="265176"/>
                  </a:lnTo>
                  <a:lnTo>
                    <a:pt x="1658112" y="265176"/>
                  </a:lnTo>
                  <a:lnTo>
                    <a:pt x="1670304" y="266700"/>
                  </a:lnTo>
                  <a:lnTo>
                    <a:pt x="1716024" y="286512"/>
                  </a:lnTo>
                  <a:lnTo>
                    <a:pt x="1751076" y="321564"/>
                  </a:lnTo>
                  <a:lnTo>
                    <a:pt x="1761744" y="342900"/>
                  </a:lnTo>
                  <a:lnTo>
                    <a:pt x="1766316" y="353568"/>
                  </a:lnTo>
                  <a:lnTo>
                    <a:pt x="1769364" y="365760"/>
                  </a:lnTo>
                  <a:lnTo>
                    <a:pt x="1772412" y="379476"/>
                  </a:lnTo>
                  <a:lnTo>
                    <a:pt x="1772412" y="968248"/>
                  </a:lnTo>
                  <a:lnTo>
                    <a:pt x="1775460" y="960120"/>
                  </a:lnTo>
                  <a:lnTo>
                    <a:pt x="1778508" y="947928"/>
                  </a:lnTo>
                  <a:lnTo>
                    <a:pt x="1781556" y="934212"/>
                  </a:lnTo>
                  <a:close/>
                </a:path>
                <a:path w="1781809" h="1056639">
                  <a:moveTo>
                    <a:pt x="851916" y="9144"/>
                  </a:moveTo>
                  <a:lnTo>
                    <a:pt x="845820" y="3048"/>
                  </a:lnTo>
                  <a:lnTo>
                    <a:pt x="841176" y="14125"/>
                  </a:lnTo>
                  <a:lnTo>
                    <a:pt x="851916" y="9144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18463" y="4141722"/>
            <a:ext cx="14687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Page</a:t>
            </a:r>
            <a:r>
              <a:rPr sz="900" u="sng" spc="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contient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rectifications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(ou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des)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période(s)</a:t>
            </a:r>
            <a:r>
              <a:rPr sz="9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antérieure(s)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0CCAD14-CCD6-4220-8AA2-C7AEF979FF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16</a:t>
            </a:fld>
            <a:endParaRPr lang="fr-FR" spc="-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1460" cy="2376170"/>
          </a:xfrm>
          <a:custGeom>
            <a:avLst/>
            <a:gdLst/>
            <a:ahLst/>
            <a:cxnLst/>
            <a:rect l="l" t="t" r="r" b="b"/>
            <a:pathLst>
              <a:path w="9141460" h="2376170">
                <a:moveTo>
                  <a:pt x="9140951" y="2375915"/>
                </a:moveTo>
                <a:lnTo>
                  <a:pt x="9140951" y="0"/>
                </a:lnTo>
                <a:lnTo>
                  <a:pt x="0" y="0"/>
                </a:lnTo>
                <a:lnTo>
                  <a:pt x="0" y="2375915"/>
                </a:lnTo>
                <a:lnTo>
                  <a:pt x="9140951" y="2375915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3500" y="6772145"/>
            <a:ext cx="201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www.msa-</a:t>
            </a:r>
            <a:r>
              <a:rPr sz="1200" spc="-10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haute-normandie.fr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73" y="4882895"/>
            <a:ext cx="9141460" cy="1188720"/>
          </a:xfrm>
          <a:custGeom>
            <a:avLst/>
            <a:gdLst/>
            <a:ahLst/>
            <a:cxnLst/>
            <a:rect l="l" t="t" r="r" b="b"/>
            <a:pathLst>
              <a:path w="9141460" h="1188720">
                <a:moveTo>
                  <a:pt x="9140951" y="1188719"/>
                </a:moveTo>
                <a:lnTo>
                  <a:pt x="9140951" y="0"/>
                </a:lnTo>
                <a:lnTo>
                  <a:pt x="0" y="0"/>
                </a:lnTo>
                <a:lnTo>
                  <a:pt x="0" y="1188719"/>
                </a:lnTo>
                <a:lnTo>
                  <a:pt x="9140951" y="1188719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4757" y="6412991"/>
            <a:ext cx="1094232" cy="571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073" y="2833116"/>
            <a:ext cx="9141460" cy="1524135"/>
          </a:xfrm>
          <a:prstGeom prst="rect">
            <a:avLst/>
          </a:prstGeom>
          <a:solidFill>
            <a:srgbClr val="909CCA"/>
          </a:solidFill>
        </p:spPr>
        <p:txBody>
          <a:bodyPr vert="horz" wrap="square" lIns="0" tIns="417195" rIns="0" bIns="0" rtlCol="0">
            <a:spAutoFit/>
          </a:bodyPr>
          <a:lstStyle/>
          <a:p>
            <a:pPr marL="391160" marR="153035" indent="976630">
              <a:lnSpc>
                <a:spcPts val="4320"/>
              </a:lnSpc>
              <a:spcBef>
                <a:spcPts val="3285"/>
              </a:spcBef>
            </a:pP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Rectification</a:t>
            </a:r>
            <a:r>
              <a:rPr sz="4000" b="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4000" b="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éléments</a:t>
            </a:r>
            <a:r>
              <a:rPr sz="4000" b="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25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4000" b="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rémunérations</a:t>
            </a:r>
            <a:r>
              <a:rPr sz="4000" b="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sur</a:t>
            </a:r>
            <a:r>
              <a:rPr sz="4000" b="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4000" b="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err="1">
                <a:solidFill>
                  <a:srgbClr val="FFFFFF"/>
                </a:solidFill>
                <a:latin typeface="Arial MT"/>
                <a:cs typeface="Arial MT"/>
              </a:rPr>
              <a:t>contrat</a:t>
            </a:r>
            <a:r>
              <a:rPr sz="4000" b="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4000" b="0">
                <a:solidFill>
                  <a:srgbClr val="FFFFFF"/>
                </a:solidFill>
                <a:latin typeface="Arial MT"/>
                <a:cs typeface="Arial MT"/>
              </a:rPr>
              <a:t>clos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18E7CDA-8FD9-4B89-9D69-D3B78877CF6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/>
              <a:t>[TESA</a:t>
            </a:r>
            <a:r>
              <a:rPr lang="fr-FR" spc="-55">
                <a:latin typeface="Times New Roman"/>
                <a:cs typeface="Times New Roman"/>
              </a:rPr>
              <a:t> </a:t>
            </a:r>
            <a:r>
              <a:rPr lang="fr-FR"/>
              <a:t>+]</a:t>
            </a:r>
            <a:r>
              <a:rPr lang="fr-FR" spc="45">
                <a:latin typeface="Times New Roman"/>
                <a:cs typeface="Times New Roman"/>
              </a:rPr>
              <a:t> </a:t>
            </a:r>
            <a:r>
              <a:rPr lang="fr-FR"/>
              <a:t>–</a:t>
            </a:r>
            <a:r>
              <a:rPr lang="fr-FR"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lang="fr-FR" spc="-2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B4B434-784C-407D-AA30-8408AD5DC0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17</a:t>
            </a:fld>
            <a:endParaRPr lang="fr-FR" spc="-50"/>
          </a:p>
        </p:txBody>
      </p:sp>
    </p:spTree>
    <p:extLst>
      <p:ext uri="{BB962C8B-B14F-4D97-AF65-F5344CB8AC3E}">
        <p14:creationId xmlns:p14="http://schemas.microsoft.com/office/powerpoint/2010/main" val="283004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8236" y="2790183"/>
            <a:ext cx="1372391" cy="4216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79921" y="3244761"/>
            <a:ext cx="1994182" cy="598298"/>
          </a:xfrm>
          <a:custGeom>
            <a:avLst/>
            <a:gdLst/>
            <a:ahLst/>
            <a:cxnLst/>
            <a:rect l="l" t="t" r="r" b="b"/>
            <a:pathLst>
              <a:path w="2065020" h="1369060">
                <a:moveTo>
                  <a:pt x="1524" y="1149096"/>
                </a:moveTo>
                <a:lnTo>
                  <a:pt x="1524" y="219456"/>
                </a:lnTo>
                <a:lnTo>
                  <a:pt x="0" y="231648"/>
                </a:lnTo>
                <a:lnTo>
                  <a:pt x="0" y="1136904"/>
                </a:lnTo>
                <a:lnTo>
                  <a:pt x="1524" y="1149096"/>
                </a:lnTo>
                <a:close/>
              </a:path>
              <a:path w="2065020" h="1369060">
                <a:moveTo>
                  <a:pt x="1665732" y="228390"/>
                </a:moveTo>
                <a:lnTo>
                  <a:pt x="1665732" y="219456"/>
                </a:lnTo>
                <a:lnTo>
                  <a:pt x="1661160" y="184404"/>
                </a:lnTo>
                <a:lnTo>
                  <a:pt x="1647444" y="140208"/>
                </a:lnTo>
                <a:lnTo>
                  <a:pt x="1626108" y="102108"/>
                </a:lnTo>
                <a:lnTo>
                  <a:pt x="1598676" y="67056"/>
                </a:lnTo>
                <a:lnTo>
                  <a:pt x="1545336" y="27432"/>
                </a:lnTo>
                <a:lnTo>
                  <a:pt x="1502664" y="10668"/>
                </a:lnTo>
                <a:lnTo>
                  <a:pt x="1458468" y="1524"/>
                </a:lnTo>
                <a:lnTo>
                  <a:pt x="1446276" y="0"/>
                </a:lnTo>
                <a:lnTo>
                  <a:pt x="219456" y="0"/>
                </a:lnTo>
                <a:lnTo>
                  <a:pt x="208788" y="1524"/>
                </a:lnTo>
                <a:lnTo>
                  <a:pt x="184404" y="4572"/>
                </a:lnTo>
                <a:lnTo>
                  <a:pt x="141732" y="18288"/>
                </a:lnTo>
                <a:lnTo>
                  <a:pt x="102108" y="39624"/>
                </a:lnTo>
                <a:lnTo>
                  <a:pt x="68580" y="67056"/>
                </a:lnTo>
                <a:lnTo>
                  <a:pt x="39624" y="102108"/>
                </a:lnTo>
                <a:lnTo>
                  <a:pt x="18288" y="141732"/>
                </a:lnTo>
                <a:lnTo>
                  <a:pt x="6096" y="184404"/>
                </a:lnTo>
                <a:lnTo>
                  <a:pt x="1524" y="207264"/>
                </a:lnTo>
                <a:lnTo>
                  <a:pt x="1524" y="1161288"/>
                </a:lnTo>
                <a:lnTo>
                  <a:pt x="6096" y="1184148"/>
                </a:lnTo>
                <a:lnTo>
                  <a:pt x="10668" y="1205484"/>
                </a:lnTo>
                <a:lnTo>
                  <a:pt x="10668" y="208788"/>
                </a:lnTo>
                <a:lnTo>
                  <a:pt x="15240" y="185928"/>
                </a:lnTo>
                <a:lnTo>
                  <a:pt x="27432" y="144780"/>
                </a:lnTo>
                <a:lnTo>
                  <a:pt x="48768" y="106680"/>
                </a:lnTo>
                <a:lnTo>
                  <a:pt x="74676" y="74676"/>
                </a:lnTo>
                <a:lnTo>
                  <a:pt x="108204" y="47244"/>
                </a:lnTo>
                <a:lnTo>
                  <a:pt x="146304" y="27432"/>
                </a:lnTo>
                <a:lnTo>
                  <a:pt x="187452" y="13716"/>
                </a:lnTo>
                <a:lnTo>
                  <a:pt x="210312" y="10668"/>
                </a:lnTo>
                <a:lnTo>
                  <a:pt x="220980" y="9144"/>
                </a:lnTo>
                <a:lnTo>
                  <a:pt x="1446276" y="9144"/>
                </a:lnTo>
                <a:lnTo>
                  <a:pt x="1456944" y="10668"/>
                </a:lnTo>
                <a:lnTo>
                  <a:pt x="1479804" y="13716"/>
                </a:lnTo>
                <a:lnTo>
                  <a:pt x="1520952" y="27432"/>
                </a:lnTo>
                <a:lnTo>
                  <a:pt x="1559052" y="47244"/>
                </a:lnTo>
                <a:lnTo>
                  <a:pt x="1606296" y="89916"/>
                </a:lnTo>
                <a:lnTo>
                  <a:pt x="1629156" y="124968"/>
                </a:lnTo>
                <a:lnTo>
                  <a:pt x="1652016" y="187452"/>
                </a:lnTo>
                <a:lnTo>
                  <a:pt x="1656588" y="219456"/>
                </a:lnTo>
                <a:lnTo>
                  <a:pt x="1656588" y="233172"/>
                </a:lnTo>
                <a:lnTo>
                  <a:pt x="1659636" y="236220"/>
                </a:lnTo>
                <a:lnTo>
                  <a:pt x="1662684" y="237539"/>
                </a:lnTo>
                <a:lnTo>
                  <a:pt x="1662684" y="227076"/>
                </a:lnTo>
                <a:lnTo>
                  <a:pt x="1665732" y="228390"/>
                </a:lnTo>
                <a:close/>
              </a:path>
              <a:path w="2065020" h="1369060">
                <a:moveTo>
                  <a:pt x="2057400" y="410334"/>
                </a:moveTo>
                <a:lnTo>
                  <a:pt x="2057400" y="408432"/>
                </a:lnTo>
                <a:lnTo>
                  <a:pt x="2046697" y="403798"/>
                </a:lnTo>
                <a:lnTo>
                  <a:pt x="1659636" y="566928"/>
                </a:lnTo>
                <a:lnTo>
                  <a:pt x="1658112" y="566928"/>
                </a:lnTo>
                <a:lnTo>
                  <a:pt x="1656588" y="568452"/>
                </a:lnTo>
                <a:lnTo>
                  <a:pt x="1656588" y="1149096"/>
                </a:lnTo>
                <a:lnTo>
                  <a:pt x="1652016" y="1182624"/>
                </a:lnTo>
                <a:lnTo>
                  <a:pt x="1638300" y="1223772"/>
                </a:lnTo>
                <a:lnTo>
                  <a:pt x="1618488" y="1261872"/>
                </a:lnTo>
                <a:lnTo>
                  <a:pt x="1591056" y="1293876"/>
                </a:lnTo>
                <a:lnTo>
                  <a:pt x="1559052" y="1321308"/>
                </a:lnTo>
                <a:lnTo>
                  <a:pt x="1520952" y="1341120"/>
                </a:lnTo>
                <a:lnTo>
                  <a:pt x="1479804" y="1354836"/>
                </a:lnTo>
                <a:lnTo>
                  <a:pt x="1456944" y="1357884"/>
                </a:lnTo>
                <a:lnTo>
                  <a:pt x="1446276" y="1357884"/>
                </a:lnTo>
                <a:lnTo>
                  <a:pt x="1434084" y="1359408"/>
                </a:lnTo>
                <a:lnTo>
                  <a:pt x="231648" y="1359408"/>
                </a:lnTo>
                <a:lnTo>
                  <a:pt x="220980" y="1357884"/>
                </a:lnTo>
                <a:lnTo>
                  <a:pt x="208788" y="1357884"/>
                </a:lnTo>
                <a:lnTo>
                  <a:pt x="166116" y="1348740"/>
                </a:lnTo>
                <a:lnTo>
                  <a:pt x="126492" y="1331976"/>
                </a:lnTo>
                <a:lnTo>
                  <a:pt x="74676" y="1293876"/>
                </a:lnTo>
                <a:lnTo>
                  <a:pt x="47244" y="1260348"/>
                </a:lnTo>
                <a:lnTo>
                  <a:pt x="27432" y="1223772"/>
                </a:lnTo>
                <a:lnTo>
                  <a:pt x="10668" y="1159764"/>
                </a:lnTo>
                <a:lnTo>
                  <a:pt x="10668" y="1205484"/>
                </a:lnTo>
                <a:lnTo>
                  <a:pt x="28956" y="1248156"/>
                </a:lnTo>
                <a:lnTo>
                  <a:pt x="53340" y="1284732"/>
                </a:lnTo>
                <a:lnTo>
                  <a:pt x="85344" y="1315212"/>
                </a:lnTo>
                <a:lnTo>
                  <a:pt x="121920" y="1341120"/>
                </a:lnTo>
                <a:lnTo>
                  <a:pt x="163068" y="1357884"/>
                </a:lnTo>
                <a:lnTo>
                  <a:pt x="208788" y="1367028"/>
                </a:lnTo>
                <a:lnTo>
                  <a:pt x="220980" y="1368552"/>
                </a:lnTo>
                <a:lnTo>
                  <a:pt x="1446276" y="1368552"/>
                </a:lnTo>
                <a:lnTo>
                  <a:pt x="1504188" y="1357884"/>
                </a:lnTo>
                <a:lnTo>
                  <a:pt x="1545336" y="1339596"/>
                </a:lnTo>
                <a:lnTo>
                  <a:pt x="1581912" y="1315212"/>
                </a:lnTo>
                <a:lnTo>
                  <a:pt x="1613916" y="1283208"/>
                </a:lnTo>
                <a:lnTo>
                  <a:pt x="1638300" y="1246632"/>
                </a:lnTo>
                <a:lnTo>
                  <a:pt x="1655064" y="1205484"/>
                </a:lnTo>
                <a:lnTo>
                  <a:pt x="1662684" y="1172718"/>
                </a:lnTo>
                <a:lnTo>
                  <a:pt x="1662684" y="574548"/>
                </a:lnTo>
                <a:lnTo>
                  <a:pt x="1665732" y="571500"/>
                </a:lnTo>
                <a:lnTo>
                  <a:pt x="1665732" y="573279"/>
                </a:lnTo>
                <a:lnTo>
                  <a:pt x="2057400" y="410334"/>
                </a:lnTo>
                <a:close/>
              </a:path>
              <a:path w="2065020" h="1369060">
                <a:moveTo>
                  <a:pt x="2065020" y="405384"/>
                </a:moveTo>
                <a:lnTo>
                  <a:pt x="2065020" y="400812"/>
                </a:lnTo>
                <a:lnTo>
                  <a:pt x="2063496" y="399288"/>
                </a:lnTo>
                <a:lnTo>
                  <a:pt x="2061972" y="399288"/>
                </a:lnTo>
                <a:lnTo>
                  <a:pt x="1662684" y="227076"/>
                </a:lnTo>
                <a:lnTo>
                  <a:pt x="1665732" y="231648"/>
                </a:lnTo>
                <a:lnTo>
                  <a:pt x="1665732" y="238859"/>
                </a:lnTo>
                <a:lnTo>
                  <a:pt x="2046697" y="403798"/>
                </a:lnTo>
                <a:lnTo>
                  <a:pt x="2057400" y="399288"/>
                </a:lnTo>
                <a:lnTo>
                  <a:pt x="2057400" y="410334"/>
                </a:lnTo>
                <a:lnTo>
                  <a:pt x="2061972" y="408432"/>
                </a:lnTo>
                <a:lnTo>
                  <a:pt x="2065020" y="405384"/>
                </a:lnTo>
                <a:close/>
              </a:path>
              <a:path w="2065020" h="1369060">
                <a:moveTo>
                  <a:pt x="1665732" y="238859"/>
                </a:moveTo>
                <a:lnTo>
                  <a:pt x="1665732" y="231648"/>
                </a:lnTo>
                <a:lnTo>
                  <a:pt x="1662684" y="227076"/>
                </a:lnTo>
                <a:lnTo>
                  <a:pt x="1662684" y="237539"/>
                </a:lnTo>
                <a:lnTo>
                  <a:pt x="1665732" y="238859"/>
                </a:lnTo>
                <a:close/>
              </a:path>
              <a:path w="2065020" h="1369060">
                <a:moveTo>
                  <a:pt x="1665732" y="573279"/>
                </a:moveTo>
                <a:lnTo>
                  <a:pt x="1665732" y="571500"/>
                </a:lnTo>
                <a:lnTo>
                  <a:pt x="1662684" y="574548"/>
                </a:lnTo>
                <a:lnTo>
                  <a:pt x="1665732" y="573279"/>
                </a:lnTo>
                <a:close/>
              </a:path>
              <a:path w="2065020" h="1369060">
                <a:moveTo>
                  <a:pt x="1665732" y="1149096"/>
                </a:moveTo>
                <a:lnTo>
                  <a:pt x="1665732" y="573279"/>
                </a:lnTo>
                <a:lnTo>
                  <a:pt x="1662684" y="574548"/>
                </a:lnTo>
                <a:lnTo>
                  <a:pt x="1662684" y="1172718"/>
                </a:lnTo>
                <a:lnTo>
                  <a:pt x="1665732" y="1149096"/>
                </a:lnTo>
                <a:close/>
              </a:path>
              <a:path w="2065020" h="1369060">
                <a:moveTo>
                  <a:pt x="2057400" y="408432"/>
                </a:moveTo>
                <a:lnTo>
                  <a:pt x="2057400" y="399288"/>
                </a:lnTo>
                <a:lnTo>
                  <a:pt x="2046697" y="403798"/>
                </a:lnTo>
                <a:lnTo>
                  <a:pt x="2057400" y="408432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1634805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t>Accès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la page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d’une rectification de salaire d’un contrat clos (après validation par la caisse)</a:t>
            </a:r>
            <a:endParaRPr spc="-1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t>Mai</a:t>
            </a:r>
            <a:r>
              <a:rPr spc="25">
                <a:latin typeface="Times New Roman"/>
                <a:cs typeface="Times New Roman"/>
              </a:rPr>
              <a:t> </a:t>
            </a:r>
            <a:r>
              <a:rPr spc="-20"/>
              <a:t>202</a:t>
            </a:r>
            <a:r>
              <a:rPr lang="fr-FR" spc="-20"/>
              <a:t>5</a:t>
            </a:r>
            <a:endParaRPr spc="-20"/>
          </a:p>
        </p:txBody>
      </p:sp>
      <p:sp>
        <p:nvSpPr>
          <p:cNvPr id="10" name="object 10"/>
          <p:cNvSpPr txBox="1"/>
          <p:nvPr/>
        </p:nvSpPr>
        <p:spPr>
          <a:xfrm>
            <a:off x="8478904" y="6602177"/>
            <a:ext cx="2205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z="1200" spc="-50">
                <a:solidFill>
                  <a:srgbClr val="FFFFFF"/>
                </a:solidFill>
                <a:latin typeface="Arial MT"/>
                <a:cs typeface="Arial MT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65673A2-25DA-4D38-831F-ED61F0176029}"/>
              </a:ext>
            </a:extLst>
          </p:cNvPr>
          <p:cNvGrpSpPr/>
          <p:nvPr/>
        </p:nvGrpSpPr>
        <p:grpSpPr>
          <a:xfrm>
            <a:off x="2580598" y="1866996"/>
            <a:ext cx="6036349" cy="3822508"/>
            <a:chOff x="2580598" y="1866996"/>
            <a:chExt cx="6036349" cy="3822508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0598" y="3244761"/>
              <a:ext cx="2004779" cy="59829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615FBBD-3CFB-417C-BA97-9D87F367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8077" y="1866996"/>
              <a:ext cx="4018870" cy="38225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35361" y="3319073"/>
            <a:ext cx="1346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lang="fr-FR" sz="9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Rechercher le contrat du salarié</a:t>
            </a:r>
            <a:endParaRPr lang="fr-FR"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90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1142363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t>Accès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la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page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d’une rectification de salaire d’un contrat clos</a:t>
            </a:r>
            <a:endParaRPr spc="-1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t>Mai</a:t>
            </a:r>
            <a:r>
              <a:rPr spc="25">
                <a:latin typeface="Times New Roman"/>
                <a:cs typeface="Times New Roman"/>
              </a:rPr>
              <a:t> </a:t>
            </a:r>
            <a:r>
              <a:rPr spc="-20"/>
              <a:t>202</a:t>
            </a:r>
            <a:r>
              <a:rPr lang="fr-FR" spc="-20"/>
              <a:t>5</a:t>
            </a:r>
            <a:endParaRPr spc="-2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D869008-AD9D-4250-A915-BD16171742FC}"/>
              </a:ext>
            </a:extLst>
          </p:cNvPr>
          <p:cNvGrpSpPr/>
          <p:nvPr/>
        </p:nvGrpSpPr>
        <p:grpSpPr>
          <a:xfrm>
            <a:off x="3470059" y="3373835"/>
            <a:ext cx="5818155" cy="3235373"/>
            <a:chOff x="2718236" y="2790183"/>
            <a:chExt cx="5818155" cy="323537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236" y="2790183"/>
              <a:ext cx="1372391" cy="421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6531612" y="5427258"/>
              <a:ext cx="2004779" cy="598298"/>
            </a:xfrm>
            <a:prstGeom prst="rect">
              <a:avLst/>
            </a:prstGeom>
          </p:spPr>
        </p:pic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C5743C8-C9C8-4BA9-AE8C-40E69FB93FCE}"/>
                </a:ext>
              </a:extLst>
            </p:cNvPr>
            <p:cNvGrpSpPr/>
            <p:nvPr/>
          </p:nvGrpSpPr>
          <p:grpSpPr>
            <a:xfrm>
              <a:off x="6536910" y="5416624"/>
              <a:ext cx="1994182" cy="598298"/>
              <a:chOff x="6557141" y="5416624"/>
              <a:chExt cx="1994182" cy="598298"/>
            </a:xfrm>
          </p:grpSpPr>
          <p:sp>
            <p:nvSpPr>
              <p:cNvPr id="6" name="object 6"/>
              <p:cNvSpPr/>
              <p:nvPr/>
            </p:nvSpPr>
            <p:spPr>
              <a:xfrm rot="10800000">
                <a:off x="6557141" y="5416624"/>
                <a:ext cx="1994182" cy="598298"/>
              </a:xfrm>
              <a:custGeom>
                <a:avLst/>
                <a:gdLst/>
                <a:ahLst/>
                <a:cxnLst/>
                <a:rect l="l" t="t" r="r" b="b"/>
                <a:pathLst>
                  <a:path w="2065020" h="1369060">
                    <a:moveTo>
                      <a:pt x="1524" y="1149096"/>
                    </a:moveTo>
                    <a:lnTo>
                      <a:pt x="1524" y="219456"/>
                    </a:lnTo>
                    <a:lnTo>
                      <a:pt x="0" y="231648"/>
                    </a:lnTo>
                    <a:lnTo>
                      <a:pt x="0" y="1136904"/>
                    </a:lnTo>
                    <a:lnTo>
                      <a:pt x="1524" y="1149096"/>
                    </a:lnTo>
                    <a:close/>
                  </a:path>
                  <a:path w="2065020" h="1369060">
                    <a:moveTo>
                      <a:pt x="1665732" y="228390"/>
                    </a:moveTo>
                    <a:lnTo>
                      <a:pt x="1665732" y="219456"/>
                    </a:lnTo>
                    <a:lnTo>
                      <a:pt x="1661160" y="184404"/>
                    </a:lnTo>
                    <a:lnTo>
                      <a:pt x="1647444" y="140208"/>
                    </a:lnTo>
                    <a:lnTo>
                      <a:pt x="1626108" y="102108"/>
                    </a:lnTo>
                    <a:lnTo>
                      <a:pt x="1598676" y="67056"/>
                    </a:lnTo>
                    <a:lnTo>
                      <a:pt x="1545336" y="27432"/>
                    </a:lnTo>
                    <a:lnTo>
                      <a:pt x="1502664" y="10668"/>
                    </a:lnTo>
                    <a:lnTo>
                      <a:pt x="1458468" y="1524"/>
                    </a:lnTo>
                    <a:lnTo>
                      <a:pt x="1446276" y="0"/>
                    </a:lnTo>
                    <a:lnTo>
                      <a:pt x="219456" y="0"/>
                    </a:lnTo>
                    <a:lnTo>
                      <a:pt x="208788" y="1524"/>
                    </a:lnTo>
                    <a:lnTo>
                      <a:pt x="184404" y="4572"/>
                    </a:lnTo>
                    <a:lnTo>
                      <a:pt x="141732" y="18288"/>
                    </a:lnTo>
                    <a:lnTo>
                      <a:pt x="102108" y="39624"/>
                    </a:lnTo>
                    <a:lnTo>
                      <a:pt x="68580" y="67056"/>
                    </a:lnTo>
                    <a:lnTo>
                      <a:pt x="39624" y="102108"/>
                    </a:lnTo>
                    <a:lnTo>
                      <a:pt x="18288" y="141732"/>
                    </a:lnTo>
                    <a:lnTo>
                      <a:pt x="6096" y="184404"/>
                    </a:lnTo>
                    <a:lnTo>
                      <a:pt x="1524" y="207264"/>
                    </a:lnTo>
                    <a:lnTo>
                      <a:pt x="1524" y="1161288"/>
                    </a:lnTo>
                    <a:lnTo>
                      <a:pt x="6096" y="1184148"/>
                    </a:lnTo>
                    <a:lnTo>
                      <a:pt x="10668" y="1205484"/>
                    </a:lnTo>
                    <a:lnTo>
                      <a:pt x="10668" y="208788"/>
                    </a:lnTo>
                    <a:lnTo>
                      <a:pt x="15240" y="185928"/>
                    </a:lnTo>
                    <a:lnTo>
                      <a:pt x="27432" y="144780"/>
                    </a:lnTo>
                    <a:lnTo>
                      <a:pt x="48768" y="106680"/>
                    </a:lnTo>
                    <a:lnTo>
                      <a:pt x="74676" y="74676"/>
                    </a:lnTo>
                    <a:lnTo>
                      <a:pt x="108204" y="47244"/>
                    </a:lnTo>
                    <a:lnTo>
                      <a:pt x="146304" y="27432"/>
                    </a:lnTo>
                    <a:lnTo>
                      <a:pt x="187452" y="13716"/>
                    </a:lnTo>
                    <a:lnTo>
                      <a:pt x="210312" y="10668"/>
                    </a:lnTo>
                    <a:lnTo>
                      <a:pt x="220980" y="9144"/>
                    </a:lnTo>
                    <a:lnTo>
                      <a:pt x="1446276" y="9144"/>
                    </a:lnTo>
                    <a:lnTo>
                      <a:pt x="1456944" y="10668"/>
                    </a:lnTo>
                    <a:lnTo>
                      <a:pt x="1479804" y="13716"/>
                    </a:lnTo>
                    <a:lnTo>
                      <a:pt x="1520952" y="27432"/>
                    </a:lnTo>
                    <a:lnTo>
                      <a:pt x="1559052" y="47244"/>
                    </a:lnTo>
                    <a:lnTo>
                      <a:pt x="1606296" y="89916"/>
                    </a:lnTo>
                    <a:lnTo>
                      <a:pt x="1629156" y="124968"/>
                    </a:lnTo>
                    <a:lnTo>
                      <a:pt x="1652016" y="187452"/>
                    </a:lnTo>
                    <a:lnTo>
                      <a:pt x="1656588" y="219456"/>
                    </a:lnTo>
                    <a:lnTo>
                      <a:pt x="1656588" y="233172"/>
                    </a:lnTo>
                    <a:lnTo>
                      <a:pt x="1659636" y="236220"/>
                    </a:lnTo>
                    <a:lnTo>
                      <a:pt x="1662684" y="237539"/>
                    </a:lnTo>
                    <a:lnTo>
                      <a:pt x="1662684" y="227076"/>
                    </a:lnTo>
                    <a:lnTo>
                      <a:pt x="1665732" y="228390"/>
                    </a:lnTo>
                    <a:close/>
                  </a:path>
                  <a:path w="2065020" h="1369060">
                    <a:moveTo>
                      <a:pt x="2057400" y="410334"/>
                    </a:moveTo>
                    <a:lnTo>
                      <a:pt x="2057400" y="408432"/>
                    </a:lnTo>
                    <a:lnTo>
                      <a:pt x="2046697" y="403798"/>
                    </a:lnTo>
                    <a:lnTo>
                      <a:pt x="1659636" y="566928"/>
                    </a:lnTo>
                    <a:lnTo>
                      <a:pt x="1658112" y="566928"/>
                    </a:lnTo>
                    <a:lnTo>
                      <a:pt x="1656588" y="568452"/>
                    </a:lnTo>
                    <a:lnTo>
                      <a:pt x="1656588" y="1149096"/>
                    </a:lnTo>
                    <a:lnTo>
                      <a:pt x="1652016" y="1182624"/>
                    </a:lnTo>
                    <a:lnTo>
                      <a:pt x="1638300" y="1223772"/>
                    </a:lnTo>
                    <a:lnTo>
                      <a:pt x="1618488" y="1261872"/>
                    </a:lnTo>
                    <a:lnTo>
                      <a:pt x="1591056" y="1293876"/>
                    </a:lnTo>
                    <a:lnTo>
                      <a:pt x="1559052" y="1321308"/>
                    </a:lnTo>
                    <a:lnTo>
                      <a:pt x="1520952" y="1341120"/>
                    </a:lnTo>
                    <a:lnTo>
                      <a:pt x="1479804" y="1354836"/>
                    </a:lnTo>
                    <a:lnTo>
                      <a:pt x="1456944" y="1357884"/>
                    </a:lnTo>
                    <a:lnTo>
                      <a:pt x="1446276" y="1357884"/>
                    </a:lnTo>
                    <a:lnTo>
                      <a:pt x="1434084" y="1359408"/>
                    </a:lnTo>
                    <a:lnTo>
                      <a:pt x="231648" y="1359408"/>
                    </a:lnTo>
                    <a:lnTo>
                      <a:pt x="220980" y="1357884"/>
                    </a:lnTo>
                    <a:lnTo>
                      <a:pt x="208788" y="1357884"/>
                    </a:lnTo>
                    <a:lnTo>
                      <a:pt x="166116" y="1348740"/>
                    </a:lnTo>
                    <a:lnTo>
                      <a:pt x="126492" y="1331976"/>
                    </a:lnTo>
                    <a:lnTo>
                      <a:pt x="74676" y="1293876"/>
                    </a:lnTo>
                    <a:lnTo>
                      <a:pt x="47244" y="1260348"/>
                    </a:lnTo>
                    <a:lnTo>
                      <a:pt x="27432" y="1223772"/>
                    </a:lnTo>
                    <a:lnTo>
                      <a:pt x="10668" y="1159764"/>
                    </a:lnTo>
                    <a:lnTo>
                      <a:pt x="10668" y="1205484"/>
                    </a:lnTo>
                    <a:lnTo>
                      <a:pt x="28956" y="1248156"/>
                    </a:lnTo>
                    <a:lnTo>
                      <a:pt x="53340" y="1284732"/>
                    </a:lnTo>
                    <a:lnTo>
                      <a:pt x="85344" y="1315212"/>
                    </a:lnTo>
                    <a:lnTo>
                      <a:pt x="121920" y="1341120"/>
                    </a:lnTo>
                    <a:lnTo>
                      <a:pt x="163068" y="1357884"/>
                    </a:lnTo>
                    <a:lnTo>
                      <a:pt x="208788" y="1367028"/>
                    </a:lnTo>
                    <a:lnTo>
                      <a:pt x="220980" y="1368552"/>
                    </a:lnTo>
                    <a:lnTo>
                      <a:pt x="1446276" y="1368552"/>
                    </a:lnTo>
                    <a:lnTo>
                      <a:pt x="1504188" y="1357884"/>
                    </a:lnTo>
                    <a:lnTo>
                      <a:pt x="1545336" y="1339596"/>
                    </a:lnTo>
                    <a:lnTo>
                      <a:pt x="1581912" y="1315212"/>
                    </a:lnTo>
                    <a:lnTo>
                      <a:pt x="1613916" y="1283208"/>
                    </a:lnTo>
                    <a:lnTo>
                      <a:pt x="1638300" y="1246632"/>
                    </a:lnTo>
                    <a:lnTo>
                      <a:pt x="1655064" y="1205484"/>
                    </a:lnTo>
                    <a:lnTo>
                      <a:pt x="1662684" y="1172718"/>
                    </a:lnTo>
                    <a:lnTo>
                      <a:pt x="1662684" y="574548"/>
                    </a:lnTo>
                    <a:lnTo>
                      <a:pt x="1665732" y="571500"/>
                    </a:lnTo>
                    <a:lnTo>
                      <a:pt x="1665732" y="573279"/>
                    </a:lnTo>
                    <a:lnTo>
                      <a:pt x="2057400" y="410334"/>
                    </a:lnTo>
                    <a:close/>
                  </a:path>
                  <a:path w="2065020" h="1369060">
                    <a:moveTo>
                      <a:pt x="2065020" y="405384"/>
                    </a:moveTo>
                    <a:lnTo>
                      <a:pt x="2065020" y="400812"/>
                    </a:lnTo>
                    <a:lnTo>
                      <a:pt x="2063496" y="399288"/>
                    </a:lnTo>
                    <a:lnTo>
                      <a:pt x="2061972" y="399288"/>
                    </a:lnTo>
                    <a:lnTo>
                      <a:pt x="1662684" y="227076"/>
                    </a:lnTo>
                    <a:lnTo>
                      <a:pt x="1665732" y="231648"/>
                    </a:lnTo>
                    <a:lnTo>
                      <a:pt x="1665732" y="238859"/>
                    </a:lnTo>
                    <a:lnTo>
                      <a:pt x="2046697" y="403798"/>
                    </a:lnTo>
                    <a:lnTo>
                      <a:pt x="2057400" y="399288"/>
                    </a:lnTo>
                    <a:lnTo>
                      <a:pt x="2057400" y="410334"/>
                    </a:lnTo>
                    <a:lnTo>
                      <a:pt x="2061972" y="408432"/>
                    </a:lnTo>
                    <a:lnTo>
                      <a:pt x="2065020" y="405384"/>
                    </a:lnTo>
                    <a:close/>
                  </a:path>
                  <a:path w="2065020" h="1369060">
                    <a:moveTo>
                      <a:pt x="1665732" y="238859"/>
                    </a:moveTo>
                    <a:lnTo>
                      <a:pt x="1665732" y="231648"/>
                    </a:lnTo>
                    <a:lnTo>
                      <a:pt x="1662684" y="227076"/>
                    </a:lnTo>
                    <a:lnTo>
                      <a:pt x="1662684" y="237539"/>
                    </a:lnTo>
                    <a:lnTo>
                      <a:pt x="1665732" y="238859"/>
                    </a:lnTo>
                    <a:close/>
                  </a:path>
                  <a:path w="2065020" h="1369060">
                    <a:moveTo>
                      <a:pt x="1665732" y="573279"/>
                    </a:moveTo>
                    <a:lnTo>
                      <a:pt x="1665732" y="571500"/>
                    </a:lnTo>
                    <a:lnTo>
                      <a:pt x="1662684" y="574548"/>
                    </a:lnTo>
                    <a:lnTo>
                      <a:pt x="1665732" y="573279"/>
                    </a:lnTo>
                    <a:close/>
                  </a:path>
                  <a:path w="2065020" h="1369060">
                    <a:moveTo>
                      <a:pt x="1665732" y="1149096"/>
                    </a:moveTo>
                    <a:lnTo>
                      <a:pt x="1665732" y="573279"/>
                    </a:lnTo>
                    <a:lnTo>
                      <a:pt x="1662684" y="574548"/>
                    </a:lnTo>
                    <a:lnTo>
                      <a:pt x="1662684" y="1172718"/>
                    </a:lnTo>
                    <a:lnTo>
                      <a:pt x="1665732" y="1149096"/>
                    </a:lnTo>
                    <a:close/>
                  </a:path>
                  <a:path w="2065020" h="1369060">
                    <a:moveTo>
                      <a:pt x="2057400" y="408432"/>
                    </a:moveTo>
                    <a:lnTo>
                      <a:pt x="2057400" y="399288"/>
                    </a:lnTo>
                    <a:lnTo>
                      <a:pt x="2046697" y="403798"/>
                    </a:lnTo>
                    <a:lnTo>
                      <a:pt x="2057400" y="408432"/>
                    </a:lnTo>
                    <a:close/>
                  </a:path>
                </a:pathLst>
              </a:custGeom>
              <a:solidFill>
                <a:srgbClr val="00CC9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7118493" y="5529485"/>
                <a:ext cx="1346835" cy="1513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1828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900" b="1">
                    <a:solidFill>
                      <a:srgbClr val="001F5F"/>
                    </a:solidFill>
                    <a:uFill>
                      <a:solidFill>
                        <a:srgbClr val="001F5F"/>
                      </a:solidFill>
                    </a:uFill>
                    <a:latin typeface="Arial"/>
                    <a:cs typeface="Arial"/>
                  </a:rPr>
                  <a:t>Cliquer sur Accéder</a:t>
                </a:r>
                <a:endParaRPr lang="fr-FR" sz="90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6F03AB2-9778-4E05-8E3C-FC124C9EA2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19</a:t>
            </a:fld>
            <a:endParaRPr lang="fr-FR" spc="-50"/>
          </a:p>
        </p:txBody>
      </p:sp>
      <p:pic>
        <p:nvPicPr>
          <p:cNvPr id="10" name="Image 9" descr="Une image contenant texte, Appareils électroniques, capture d’écran, affichage&#10;&#10;Le contenu généré par l’IA peut être incorrect.">
            <a:extLst>
              <a:ext uri="{FF2B5EF4-FFF2-40B4-BE49-F238E27FC236}">
                <a16:creationId xmlns:a16="http://schemas.microsoft.com/office/drawing/2014/main" id="{B7B4B11F-3BDC-9BF3-0CD0-A4FD00DC4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" y="1893300"/>
            <a:ext cx="7328344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940" y="2027935"/>
            <a:ext cx="16256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-1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</a:rPr>
              <a:t>Sommaire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111892" y="2809746"/>
            <a:ext cx="141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Généralités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3146" y="2809746"/>
            <a:ext cx="318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p</a:t>
            </a:r>
            <a:r>
              <a:rPr sz="1600" u="sng" spc="3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1892" y="3434586"/>
            <a:ext cx="7080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6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rectification</a:t>
            </a:r>
            <a:r>
              <a:rPr sz="16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des</a:t>
            </a:r>
            <a:r>
              <a:rPr sz="16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éléments</a:t>
            </a:r>
            <a:r>
              <a:rPr sz="16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rémunération</a:t>
            </a:r>
            <a:r>
              <a:rPr sz="16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sur</a:t>
            </a:r>
            <a:r>
              <a:rPr sz="16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un</a:t>
            </a:r>
            <a:r>
              <a:rPr sz="16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contrat</a:t>
            </a:r>
            <a:r>
              <a:rPr sz="16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16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cours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3813" y="3434586"/>
            <a:ext cx="318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p</a:t>
            </a:r>
            <a:r>
              <a:rPr sz="1600" u="sng" spc="3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1892" y="4827309"/>
            <a:ext cx="37992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16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bulletin</a:t>
            </a:r>
            <a:r>
              <a:rPr sz="16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paie</a:t>
            </a:r>
            <a:r>
              <a:rPr sz="16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avec</a:t>
            </a:r>
            <a:r>
              <a:rPr sz="16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rectification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3813" y="4103497"/>
            <a:ext cx="4324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p</a:t>
            </a:r>
            <a:r>
              <a:rPr sz="1600" u="sng" spc="4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25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073" y="6385560"/>
            <a:ext cx="9141460" cy="428964"/>
          </a:xfrm>
          <a:prstGeom prst="rect">
            <a:avLst/>
          </a:prstGeom>
          <a:solidFill>
            <a:srgbClr val="909CCA"/>
          </a:solidFill>
        </p:spPr>
        <p:txBody>
          <a:bodyPr vert="horz" wrap="square" lIns="0" tIns="590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</a:pPr>
            <a:r>
              <a:rPr sz="1200">
                <a:solidFill>
                  <a:srgbClr val="FFFFFF"/>
                </a:solidFill>
                <a:latin typeface="Arial MT"/>
                <a:cs typeface="Arial MT"/>
              </a:rPr>
              <a:t>[TESA</a:t>
            </a:r>
            <a:r>
              <a:rPr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Arial MT"/>
                <a:cs typeface="Arial MT"/>
              </a:rPr>
              <a:t>+]</a:t>
            </a:r>
            <a:r>
              <a:rPr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200">
                <a:solidFill>
                  <a:srgbClr val="FFFFFF"/>
                </a:solidFill>
                <a:latin typeface="Arial MT"/>
                <a:cs typeface="Arial MT"/>
              </a:rPr>
              <a:t>Mai 2025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F1E4884-7FD7-4641-BADA-94E29A44A852}"/>
              </a:ext>
            </a:extLst>
          </p:cNvPr>
          <p:cNvSpPr txBox="1"/>
          <p:nvPr/>
        </p:nvSpPr>
        <p:spPr>
          <a:xfrm>
            <a:off x="1111892" y="4103497"/>
            <a:ext cx="70802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6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rectification</a:t>
            </a:r>
            <a:r>
              <a:rPr sz="16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des</a:t>
            </a:r>
            <a:r>
              <a:rPr sz="16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éléments</a:t>
            </a:r>
            <a:r>
              <a:rPr sz="16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rémunération</a:t>
            </a:r>
            <a:r>
              <a:rPr sz="16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sur</a:t>
            </a:r>
            <a:r>
              <a:rPr sz="16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un</a:t>
            </a:r>
            <a:r>
              <a:rPr sz="16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err="1">
                <a:solidFill>
                  <a:srgbClr val="006FC0"/>
                </a:solidFill>
                <a:latin typeface="Arial"/>
                <a:cs typeface="Arial"/>
              </a:rPr>
              <a:t>contrat</a:t>
            </a:r>
            <a:r>
              <a:rPr sz="16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fr-FR" sz="1600" b="1">
                <a:solidFill>
                  <a:srgbClr val="006FC0"/>
                </a:solidFill>
                <a:latin typeface="Arial"/>
                <a:cs typeface="Arial"/>
              </a:rPr>
              <a:t>clos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DD9F45E6-5C1F-4FB4-8621-EAD8E84E8A02}"/>
              </a:ext>
            </a:extLst>
          </p:cNvPr>
          <p:cNvSpPr txBox="1"/>
          <p:nvPr/>
        </p:nvSpPr>
        <p:spPr>
          <a:xfrm>
            <a:off x="8842905" y="4772408"/>
            <a:ext cx="4324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p</a:t>
            </a:r>
            <a:r>
              <a:rPr sz="1600" u="sng" spc="4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25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9705E30-E1D4-4DE9-BEF2-916E9D8AD3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</a:t>
            </a:fld>
            <a:endParaRPr lang="fr-FR" spc="-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1142363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t>Accès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la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page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d’une rectification de salaire d’un contrat clos</a:t>
            </a:r>
            <a:endParaRPr spc="-1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t>Mai</a:t>
            </a:r>
            <a:r>
              <a:rPr spc="25">
                <a:latin typeface="Times New Roman"/>
                <a:cs typeface="Times New Roman"/>
              </a:rPr>
              <a:t> </a:t>
            </a:r>
            <a:r>
              <a:rPr spc="-20"/>
              <a:t>202</a:t>
            </a:r>
            <a:r>
              <a:rPr lang="fr-FR" spc="-20"/>
              <a:t>5</a:t>
            </a:r>
            <a:endParaRPr spc="-20"/>
          </a:p>
        </p:txBody>
      </p:sp>
      <p:sp>
        <p:nvSpPr>
          <p:cNvPr id="10" name="object 10"/>
          <p:cNvSpPr txBox="1"/>
          <p:nvPr/>
        </p:nvSpPr>
        <p:spPr>
          <a:xfrm>
            <a:off x="8478904" y="6602177"/>
            <a:ext cx="2205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z="1200" spc="-5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D869008-AD9D-4250-A915-BD16171742FC}"/>
              </a:ext>
            </a:extLst>
          </p:cNvPr>
          <p:cNvGrpSpPr/>
          <p:nvPr/>
        </p:nvGrpSpPr>
        <p:grpSpPr>
          <a:xfrm>
            <a:off x="64727" y="2623634"/>
            <a:ext cx="9875629" cy="3544265"/>
            <a:chOff x="-1344537" y="2790183"/>
            <a:chExt cx="9875629" cy="3544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236" y="2790183"/>
              <a:ext cx="1372391" cy="421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44537" y="5736150"/>
              <a:ext cx="2004779" cy="598298"/>
            </a:xfrm>
            <a:prstGeom prst="rect">
              <a:avLst/>
            </a:prstGeom>
          </p:spPr>
        </p:pic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C5743C8-C9C8-4BA9-AE8C-40E69FB93FCE}"/>
                </a:ext>
              </a:extLst>
            </p:cNvPr>
            <p:cNvGrpSpPr/>
            <p:nvPr/>
          </p:nvGrpSpPr>
          <p:grpSpPr>
            <a:xfrm>
              <a:off x="-1015564" y="5416624"/>
              <a:ext cx="9546656" cy="812460"/>
              <a:chOff x="-995333" y="5416624"/>
              <a:chExt cx="9546656" cy="812460"/>
            </a:xfrm>
          </p:grpSpPr>
          <p:sp>
            <p:nvSpPr>
              <p:cNvPr id="6" name="object 6"/>
              <p:cNvSpPr/>
              <p:nvPr/>
            </p:nvSpPr>
            <p:spPr>
              <a:xfrm rot="10800000">
                <a:off x="6557141" y="5416624"/>
                <a:ext cx="1994182" cy="598298"/>
              </a:xfrm>
              <a:custGeom>
                <a:avLst/>
                <a:gdLst/>
                <a:ahLst/>
                <a:cxnLst/>
                <a:rect l="l" t="t" r="r" b="b"/>
                <a:pathLst>
                  <a:path w="2065020" h="1369060">
                    <a:moveTo>
                      <a:pt x="1524" y="1149096"/>
                    </a:moveTo>
                    <a:lnTo>
                      <a:pt x="1524" y="219456"/>
                    </a:lnTo>
                    <a:lnTo>
                      <a:pt x="0" y="231648"/>
                    </a:lnTo>
                    <a:lnTo>
                      <a:pt x="0" y="1136904"/>
                    </a:lnTo>
                    <a:lnTo>
                      <a:pt x="1524" y="1149096"/>
                    </a:lnTo>
                    <a:close/>
                  </a:path>
                  <a:path w="2065020" h="1369060">
                    <a:moveTo>
                      <a:pt x="1665732" y="228390"/>
                    </a:moveTo>
                    <a:lnTo>
                      <a:pt x="1665732" y="219456"/>
                    </a:lnTo>
                    <a:lnTo>
                      <a:pt x="1661160" y="184404"/>
                    </a:lnTo>
                    <a:lnTo>
                      <a:pt x="1647444" y="140208"/>
                    </a:lnTo>
                    <a:lnTo>
                      <a:pt x="1626108" y="102108"/>
                    </a:lnTo>
                    <a:lnTo>
                      <a:pt x="1598676" y="67056"/>
                    </a:lnTo>
                    <a:lnTo>
                      <a:pt x="1545336" y="27432"/>
                    </a:lnTo>
                    <a:lnTo>
                      <a:pt x="1502664" y="10668"/>
                    </a:lnTo>
                    <a:lnTo>
                      <a:pt x="1458468" y="1524"/>
                    </a:lnTo>
                    <a:lnTo>
                      <a:pt x="1446276" y="0"/>
                    </a:lnTo>
                    <a:lnTo>
                      <a:pt x="219456" y="0"/>
                    </a:lnTo>
                    <a:lnTo>
                      <a:pt x="208788" y="1524"/>
                    </a:lnTo>
                    <a:lnTo>
                      <a:pt x="184404" y="4572"/>
                    </a:lnTo>
                    <a:lnTo>
                      <a:pt x="141732" y="18288"/>
                    </a:lnTo>
                    <a:lnTo>
                      <a:pt x="102108" y="39624"/>
                    </a:lnTo>
                    <a:lnTo>
                      <a:pt x="68580" y="67056"/>
                    </a:lnTo>
                    <a:lnTo>
                      <a:pt x="39624" y="102108"/>
                    </a:lnTo>
                    <a:lnTo>
                      <a:pt x="18288" y="141732"/>
                    </a:lnTo>
                    <a:lnTo>
                      <a:pt x="6096" y="184404"/>
                    </a:lnTo>
                    <a:lnTo>
                      <a:pt x="1524" y="207264"/>
                    </a:lnTo>
                    <a:lnTo>
                      <a:pt x="1524" y="1161288"/>
                    </a:lnTo>
                    <a:lnTo>
                      <a:pt x="6096" y="1184148"/>
                    </a:lnTo>
                    <a:lnTo>
                      <a:pt x="10668" y="1205484"/>
                    </a:lnTo>
                    <a:lnTo>
                      <a:pt x="10668" y="208788"/>
                    </a:lnTo>
                    <a:lnTo>
                      <a:pt x="15240" y="185928"/>
                    </a:lnTo>
                    <a:lnTo>
                      <a:pt x="27432" y="144780"/>
                    </a:lnTo>
                    <a:lnTo>
                      <a:pt x="48768" y="106680"/>
                    </a:lnTo>
                    <a:lnTo>
                      <a:pt x="74676" y="74676"/>
                    </a:lnTo>
                    <a:lnTo>
                      <a:pt x="108204" y="47244"/>
                    </a:lnTo>
                    <a:lnTo>
                      <a:pt x="146304" y="27432"/>
                    </a:lnTo>
                    <a:lnTo>
                      <a:pt x="187452" y="13716"/>
                    </a:lnTo>
                    <a:lnTo>
                      <a:pt x="210312" y="10668"/>
                    </a:lnTo>
                    <a:lnTo>
                      <a:pt x="220980" y="9144"/>
                    </a:lnTo>
                    <a:lnTo>
                      <a:pt x="1446276" y="9144"/>
                    </a:lnTo>
                    <a:lnTo>
                      <a:pt x="1456944" y="10668"/>
                    </a:lnTo>
                    <a:lnTo>
                      <a:pt x="1479804" y="13716"/>
                    </a:lnTo>
                    <a:lnTo>
                      <a:pt x="1520952" y="27432"/>
                    </a:lnTo>
                    <a:lnTo>
                      <a:pt x="1559052" y="47244"/>
                    </a:lnTo>
                    <a:lnTo>
                      <a:pt x="1606296" y="89916"/>
                    </a:lnTo>
                    <a:lnTo>
                      <a:pt x="1629156" y="124968"/>
                    </a:lnTo>
                    <a:lnTo>
                      <a:pt x="1652016" y="187452"/>
                    </a:lnTo>
                    <a:lnTo>
                      <a:pt x="1656588" y="219456"/>
                    </a:lnTo>
                    <a:lnTo>
                      <a:pt x="1656588" y="233172"/>
                    </a:lnTo>
                    <a:lnTo>
                      <a:pt x="1659636" y="236220"/>
                    </a:lnTo>
                    <a:lnTo>
                      <a:pt x="1662684" y="237539"/>
                    </a:lnTo>
                    <a:lnTo>
                      <a:pt x="1662684" y="227076"/>
                    </a:lnTo>
                    <a:lnTo>
                      <a:pt x="1665732" y="228390"/>
                    </a:lnTo>
                    <a:close/>
                  </a:path>
                  <a:path w="2065020" h="1369060">
                    <a:moveTo>
                      <a:pt x="2057400" y="410334"/>
                    </a:moveTo>
                    <a:lnTo>
                      <a:pt x="2057400" y="408432"/>
                    </a:lnTo>
                    <a:lnTo>
                      <a:pt x="2046697" y="403798"/>
                    </a:lnTo>
                    <a:lnTo>
                      <a:pt x="1659636" y="566928"/>
                    </a:lnTo>
                    <a:lnTo>
                      <a:pt x="1658112" y="566928"/>
                    </a:lnTo>
                    <a:lnTo>
                      <a:pt x="1656588" y="568452"/>
                    </a:lnTo>
                    <a:lnTo>
                      <a:pt x="1656588" y="1149096"/>
                    </a:lnTo>
                    <a:lnTo>
                      <a:pt x="1652016" y="1182624"/>
                    </a:lnTo>
                    <a:lnTo>
                      <a:pt x="1638300" y="1223772"/>
                    </a:lnTo>
                    <a:lnTo>
                      <a:pt x="1618488" y="1261872"/>
                    </a:lnTo>
                    <a:lnTo>
                      <a:pt x="1591056" y="1293876"/>
                    </a:lnTo>
                    <a:lnTo>
                      <a:pt x="1559052" y="1321308"/>
                    </a:lnTo>
                    <a:lnTo>
                      <a:pt x="1520952" y="1341120"/>
                    </a:lnTo>
                    <a:lnTo>
                      <a:pt x="1479804" y="1354836"/>
                    </a:lnTo>
                    <a:lnTo>
                      <a:pt x="1456944" y="1357884"/>
                    </a:lnTo>
                    <a:lnTo>
                      <a:pt x="1446276" y="1357884"/>
                    </a:lnTo>
                    <a:lnTo>
                      <a:pt x="1434084" y="1359408"/>
                    </a:lnTo>
                    <a:lnTo>
                      <a:pt x="231648" y="1359408"/>
                    </a:lnTo>
                    <a:lnTo>
                      <a:pt x="220980" y="1357884"/>
                    </a:lnTo>
                    <a:lnTo>
                      <a:pt x="208788" y="1357884"/>
                    </a:lnTo>
                    <a:lnTo>
                      <a:pt x="166116" y="1348740"/>
                    </a:lnTo>
                    <a:lnTo>
                      <a:pt x="126492" y="1331976"/>
                    </a:lnTo>
                    <a:lnTo>
                      <a:pt x="74676" y="1293876"/>
                    </a:lnTo>
                    <a:lnTo>
                      <a:pt x="47244" y="1260348"/>
                    </a:lnTo>
                    <a:lnTo>
                      <a:pt x="27432" y="1223772"/>
                    </a:lnTo>
                    <a:lnTo>
                      <a:pt x="10668" y="1159764"/>
                    </a:lnTo>
                    <a:lnTo>
                      <a:pt x="10668" y="1205484"/>
                    </a:lnTo>
                    <a:lnTo>
                      <a:pt x="28956" y="1248156"/>
                    </a:lnTo>
                    <a:lnTo>
                      <a:pt x="53340" y="1284732"/>
                    </a:lnTo>
                    <a:lnTo>
                      <a:pt x="85344" y="1315212"/>
                    </a:lnTo>
                    <a:lnTo>
                      <a:pt x="121920" y="1341120"/>
                    </a:lnTo>
                    <a:lnTo>
                      <a:pt x="163068" y="1357884"/>
                    </a:lnTo>
                    <a:lnTo>
                      <a:pt x="208788" y="1367028"/>
                    </a:lnTo>
                    <a:lnTo>
                      <a:pt x="220980" y="1368552"/>
                    </a:lnTo>
                    <a:lnTo>
                      <a:pt x="1446276" y="1368552"/>
                    </a:lnTo>
                    <a:lnTo>
                      <a:pt x="1504188" y="1357884"/>
                    </a:lnTo>
                    <a:lnTo>
                      <a:pt x="1545336" y="1339596"/>
                    </a:lnTo>
                    <a:lnTo>
                      <a:pt x="1581912" y="1315212"/>
                    </a:lnTo>
                    <a:lnTo>
                      <a:pt x="1613916" y="1283208"/>
                    </a:lnTo>
                    <a:lnTo>
                      <a:pt x="1638300" y="1246632"/>
                    </a:lnTo>
                    <a:lnTo>
                      <a:pt x="1655064" y="1205484"/>
                    </a:lnTo>
                    <a:lnTo>
                      <a:pt x="1662684" y="1172718"/>
                    </a:lnTo>
                    <a:lnTo>
                      <a:pt x="1662684" y="574548"/>
                    </a:lnTo>
                    <a:lnTo>
                      <a:pt x="1665732" y="571500"/>
                    </a:lnTo>
                    <a:lnTo>
                      <a:pt x="1665732" y="573279"/>
                    </a:lnTo>
                    <a:lnTo>
                      <a:pt x="2057400" y="410334"/>
                    </a:lnTo>
                    <a:close/>
                  </a:path>
                  <a:path w="2065020" h="1369060">
                    <a:moveTo>
                      <a:pt x="2065020" y="405384"/>
                    </a:moveTo>
                    <a:lnTo>
                      <a:pt x="2065020" y="400812"/>
                    </a:lnTo>
                    <a:lnTo>
                      <a:pt x="2063496" y="399288"/>
                    </a:lnTo>
                    <a:lnTo>
                      <a:pt x="2061972" y="399288"/>
                    </a:lnTo>
                    <a:lnTo>
                      <a:pt x="1662684" y="227076"/>
                    </a:lnTo>
                    <a:lnTo>
                      <a:pt x="1665732" y="231648"/>
                    </a:lnTo>
                    <a:lnTo>
                      <a:pt x="1665732" y="238859"/>
                    </a:lnTo>
                    <a:lnTo>
                      <a:pt x="2046697" y="403798"/>
                    </a:lnTo>
                    <a:lnTo>
                      <a:pt x="2057400" y="399288"/>
                    </a:lnTo>
                    <a:lnTo>
                      <a:pt x="2057400" y="410334"/>
                    </a:lnTo>
                    <a:lnTo>
                      <a:pt x="2061972" y="408432"/>
                    </a:lnTo>
                    <a:lnTo>
                      <a:pt x="2065020" y="405384"/>
                    </a:lnTo>
                    <a:close/>
                  </a:path>
                  <a:path w="2065020" h="1369060">
                    <a:moveTo>
                      <a:pt x="1665732" y="238859"/>
                    </a:moveTo>
                    <a:lnTo>
                      <a:pt x="1665732" y="231648"/>
                    </a:lnTo>
                    <a:lnTo>
                      <a:pt x="1662684" y="227076"/>
                    </a:lnTo>
                    <a:lnTo>
                      <a:pt x="1662684" y="237539"/>
                    </a:lnTo>
                    <a:lnTo>
                      <a:pt x="1665732" y="238859"/>
                    </a:lnTo>
                    <a:close/>
                  </a:path>
                  <a:path w="2065020" h="1369060">
                    <a:moveTo>
                      <a:pt x="1665732" y="573279"/>
                    </a:moveTo>
                    <a:lnTo>
                      <a:pt x="1665732" y="571500"/>
                    </a:lnTo>
                    <a:lnTo>
                      <a:pt x="1662684" y="574548"/>
                    </a:lnTo>
                    <a:lnTo>
                      <a:pt x="1665732" y="573279"/>
                    </a:lnTo>
                    <a:close/>
                  </a:path>
                  <a:path w="2065020" h="1369060">
                    <a:moveTo>
                      <a:pt x="1665732" y="1149096"/>
                    </a:moveTo>
                    <a:lnTo>
                      <a:pt x="1665732" y="573279"/>
                    </a:lnTo>
                    <a:lnTo>
                      <a:pt x="1662684" y="574548"/>
                    </a:lnTo>
                    <a:lnTo>
                      <a:pt x="1662684" y="1172718"/>
                    </a:lnTo>
                    <a:lnTo>
                      <a:pt x="1665732" y="1149096"/>
                    </a:lnTo>
                    <a:close/>
                  </a:path>
                  <a:path w="2065020" h="1369060">
                    <a:moveTo>
                      <a:pt x="2057400" y="408432"/>
                    </a:moveTo>
                    <a:lnTo>
                      <a:pt x="2057400" y="399288"/>
                    </a:lnTo>
                    <a:lnTo>
                      <a:pt x="2046697" y="403798"/>
                    </a:lnTo>
                    <a:lnTo>
                      <a:pt x="2057400" y="408432"/>
                    </a:lnTo>
                    <a:close/>
                  </a:path>
                </a:pathLst>
              </a:custGeom>
              <a:solidFill>
                <a:srgbClr val="00CC9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-995333" y="5800762"/>
                <a:ext cx="1346835" cy="4283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1828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900" b="1">
                    <a:solidFill>
                      <a:srgbClr val="001F5F"/>
                    </a:solidFill>
                    <a:uFill>
                      <a:solidFill>
                        <a:srgbClr val="001F5F"/>
                      </a:solidFill>
                    </a:uFill>
                    <a:latin typeface="Arial"/>
                    <a:cs typeface="Arial"/>
                  </a:rPr>
                  <a:t>Cliquer sur Rectifier un ou plusieurs bulletins de salaire</a:t>
                </a:r>
                <a:endParaRPr lang="fr-FR" sz="900"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B77244F-2B67-B925-3D44-C5E57D242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463" y="1569179"/>
            <a:ext cx="734740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1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4D5DBC02-E87D-BB98-D353-5109CD82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61" y="1701032"/>
            <a:ext cx="6985275" cy="44291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649920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lang="fr-FR"/>
              <a:t>Saisie d’une période de BS à rectifier</a:t>
            </a:r>
            <a:endParaRPr spc="-1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t>Mai</a:t>
            </a:r>
            <a:r>
              <a:rPr spc="25">
                <a:latin typeface="Times New Roman"/>
                <a:cs typeface="Times New Roman"/>
              </a:rPr>
              <a:t> </a:t>
            </a:r>
            <a:r>
              <a:rPr spc="-20"/>
              <a:t>202</a:t>
            </a:r>
            <a:r>
              <a:rPr lang="fr-FR" spc="-20"/>
              <a:t>5</a:t>
            </a:r>
            <a:endParaRPr spc="-20"/>
          </a:p>
        </p:txBody>
      </p: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9FAA2DE0-8919-4BFA-824D-1EDE9871CBF0}"/>
              </a:ext>
            </a:extLst>
          </p:cNvPr>
          <p:cNvGrpSpPr/>
          <p:nvPr/>
        </p:nvGrpSpPr>
        <p:grpSpPr>
          <a:xfrm>
            <a:off x="314867" y="4370095"/>
            <a:ext cx="2557780" cy="658495"/>
            <a:chOff x="1231273" y="4494276"/>
            <a:chExt cx="2557780" cy="658495"/>
          </a:xfrm>
        </p:grpSpPr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5D6B0D6B-25CC-4040-8D61-149B92A27C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6422" y="5145029"/>
              <a:ext cx="2023875" cy="1518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EA632ED9-ADC4-4B9F-8FE5-77CA8C7501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8502" y="4951475"/>
              <a:ext cx="310121" cy="88391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2E676874-842C-4A8B-A2E9-597DB4BA5B8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1273" y="4494276"/>
              <a:ext cx="2552700" cy="658367"/>
            </a:xfrm>
            <a:prstGeom prst="rect">
              <a:avLst/>
            </a:prstGeom>
          </p:spPr>
        </p:pic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ACC84480-2420-4D22-9290-FF0E0050AA6B}"/>
                </a:ext>
              </a:extLst>
            </p:cNvPr>
            <p:cNvSpPr/>
            <p:nvPr/>
          </p:nvSpPr>
          <p:spPr>
            <a:xfrm>
              <a:off x="1231273" y="4494276"/>
              <a:ext cx="2557780" cy="658495"/>
            </a:xfrm>
            <a:custGeom>
              <a:avLst/>
              <a:gdLst/>
              <a:ahLst/>
              <a:cxnLst/>
              <a:rect l="l" t="t" r="r" b="b"/>
              <a:pathLst>
                <a:path w="2557779" h="658495">
                  <a:moveTo>
                    <a:pt x="2241801" y="378658"/>
                  </a:moveTo>
                  <a:lnTo>
                    <a:pt x="2241801" y="100584"/>
                  </a:lnTo>
                  <a:lnTo>
                    <a:pt x="2240277" y="89916"/>
                  </a:lnTo>
                  <a:lnTo>
                    <a:pt x="2237229" y="79248"/>
                  </a:lnTo>
                  <a:lnTo>
                    <a:pt x="2232657" y="68580"/>
                  </a:lnTo>
                  <a:lnTo>
                    <a:pt x="2223513" y="50292"/>
                  </a:lnTo>
                  <a:lnTo>
                    <a:pt x="2215893" y="41148"/>
                  </a:lnTo>
                  <a:lnTo>
                    <a:pt x="2209797" y="33528"/>
                  </a:lnTo>
                  <a:lnTo>
                    <a:pt x="2173221" y="9144"/>
                  </a:lnTo>
                  <a:lnTo>
                    <a:pt x="2129025" y="0"/>
                  </a:lnTo>
                  <a:lnTo>
                    <a:pt x="112776" y="0"/>
                  </a:lnTo>
                  <a:lnTo>
                    <a:pt x="102108" y="1524"/>
                  </a:lnTo>
                  <a:lnTo>
                    <a:pt x="89916" y="3048"/>
                  </a:lnTo>
                  <a:lnTo>
                    <a:pt x="41148" y="25908"/>
                  </a:lnTo>
                  <a:lnTo>
                    <a:pt x="13716" y="59436"/>
                  </a:lnTo>
                  <a:lnTo>
                    <a:pt x="1524" y="102108"/>
                  </a:lnTo>
                  <a:lnTo>
                    <a:pt x="0" y="112776"/>
                  </a:lnTo>
                  <a:lnTo>
                    <a:pt x="0" y="545592"/>
                  </a:lnTo>
                  <a:lnTo>
                    <a:pt x="1524" y="556260"/>
                  </a:lnTo>
                  <a:lnTo>
                    <a:pt x="3048" y="568452"/>
                  </a:lnTo>
                  <a:lnTo>
                    <a:pt x="9144" y="589788"/>
                  </a:lnTo>
                  <a:lnTo>
                    <a:pt x="10668" y="592836"/>
                  </a:lnTo>
                  <a:lnTo>
                    <a:pt x="10668" y="102108"/>
                  </a:lnTo>
                  <a:lnTo>
                    <a:pt x="12192" y="91440"/>
                  </a:lnTo>
                  <a:lnTo>
                    <a:pt x="27432" y="54864"/>
                  </a:lnTo>
                  <a:lnTo>
                    <a:pt x="56388" y="27432"/>
                  </a:lnTo>
                  <a:lnTo>
                    <a:pt x="92964" y="12192"/>
                  </a:lnTo>
                  <a:lnTo>
                    <a:pt x="103632" y="10668"/>
                  </a:lnTo>
                  <a:lnTo>
                    <a:pt x="2139693" y="10668"/>
                  </a:lnTo>
                  <a:lnTo>
                    <a:pt x="2179317" y="22860"/>
                  </a:lnTo>
                  <a:lnTo>
                    <a:pt x="2209797" y="47244"/>
                  </a:lnTo>
                  <a:lnTo>
                    <a:pt x="2228085" y="82296"/>
                  </a:lnTo>
                  <a:lnTo>
                    <a:pt x="2232657" y="102108"/>
                  </a:lnTo>
                  <a:lnTo>
                    <a:pt x="2232657" y="385572"/>
                  </a:lnTo>
                  <a:lnTo>
                    <a:pt x="2234181" y="387096"/>
                  </a:lnTo>
                  <a:lnTo>
                    <a:pt x="2237229" y="387096"/>
                  </a:lnTo>
                  <a:lnTo>
                    <a:pt x="2238753" y="387451"/>
                  </a:lnTo>
                  <a:lnTo>
                    <a:pt x="2238753" y="377952"/>
                  </a:lnTo>
                  <a:lnTo>
                    <a:pt x="2241801" y="378658"/>
                  </a:lnTo>
                  <a:close/>
                </a:path>
                <a:path w="2557779" h="658495">
                  <a:moveTo>
                    <a:pt x="2551173" y="461116"/>
                  </a:moveTo>
                  <a:lnTo>
                    <a:pt x="2551173" y="460248"/>
                  </a:lnTo>
                  <a:lnTo>
                    <a:pt x="2533521" y="456135"/>
                  </a:lnTo>
                  <a:lnTo>
                    <a:pt x="2235705" y="541020"/>
                  </a:lnTo>
                  <a:lnTo>
                    <a:pt x="2234181" y="541020"/>
                  </a:lnTo>
                  <a:lnTo>
                    <a:pt x="2232657" y="542544"/>
                  </a:lnTo>
                  <a:lnTo>
                    <a:pt x="2232657" y="556260"/>
                  </a:lnTo>
                  <a:lnTo>
                    <a:pt x="2231133" y="565404"/>
                  </a:lnTo>
                  <a:lnTo>
                    <a:pt x="2228085" y="576072"/>
                  </a:lnTo>
                  <a:lnTo>
                    <a:pt x="2225037" y="585216"/>
                  </a:lnTo>
                  <a:lnTo>
                    <a:pt x="2220465" y="594360"/>
                  </a:lnTo>
                  <a:lnTo>
                    <a:pt x="2214369" y="603504"/>
                  </a:lnTo>
                  <a:lnTo>
                    <a:pt x="2209797" y="611124"/>
                  </a:lnTo>
                  <a:lnTo>
                    <a:pt x="2202177" y="618744"/>
                  </a:lnTo>
                  <a:lnTo>
                    <a:pt x="2186937" y="630936"/>
                  </a:lnTo>
                  <a:lnTo>
                    <a:pt x="2177793" y="635508"/>
                  </a:lnTo>
                  <a:lnTo>
                    <a:pt x="2170173" y="640080"/>
                  </a:lnTo>
                  <a:lnTo>
                    <a:pt x="2159505" y="643128"/>
                  </a:lnTo>
                  <a:lnTo>
                    <a:pt x="2150361" y="646176"/>
                  </a:lnTo>
                  <a:lnTo>
                    <a:pt x="2139693" y="647700"/>
                  </a:lnTo>
                  <a:lnTo>
                    <a:pt x="102108" y="647700"/>
                  </a:lnTo>
                  <a:lnTo>
                    <a:pt x="92964" y="646176"/>
                  </a:lnTo>
                  <a:lnTo>
                    <a:pt x="54864" y="630936"/>
                  </a:lnTo>
                  <a:lnTo>
                    <a:pt x="27432" y="601980"/>
                  </a:lnTo>
                  <a:lnTo>
                    <a:pt x="12192" y="565404"/>
                  </a:lnTo>
                  <a:lnTo>
                    <a:pt x="10668" y="554736"/>
                  </a:lnTo>
                  <a:lnTo>
                    <a:pt x="10668" y="592836"/>
                  </a:lnTo>
                  <a:lnTo>
                    <a:pt x="33528" y="624840"/>
                  </a:lnTo>
                  <a:lnTo>
                    <a:pt x="70104" y="649224"/>
                  </a:lnTo>
                  <a:lnTo>
                    <a:pt x="112776" y="658368"/>
                  </a:lnTo>
                  <a:lnTo>
                    <a:pt x="2130549" y="658368"/>
                  </a:lnTo>
                  <a:lnTo>
                    <a:pt x="2173221" y="649224"/>
                  </a:lnTo>
                  <a:lnTo>
                    <a:pt x="2209797" y="624840"/>
                  </a:lnTo>
                  <a:lnTo>
                    <a:pt x="2228085" y="598932"/>
                  </a:lnTo>
                  <a:lnTo>
                    <a:pt x="2234181" y="588264"/>
                  </a:lnTo>
                  <a:lnTo>
                    <a:pt x="2238753" y="572262"/>
                  </a:lnTo>
                  <a:lnTo>
                    <a:pt x="2238753" y="550164"/>
                  </a:lnTo>
                  <a:lnTo>
                    <a:pt x="2241801" y="545592"/>
                  </a:lnTo>
                  <a:lnTo>
                    <a:pt x="2241801" y="549295"/>
                  </a:lnTo>
                  <a:lnTo>
                    <a:pt x="2551173" y="461116"/>
                  </a:lnTo>
                  <a:close/>
                </a:path>
                <a:path w="2557779" h="658495">
                  <a:moveTo>
                    <a:pt x="2557269" y="457200"/>
                  </a:moveTo>
                  <a:lnTo>
                    <a:pt x="2557269" y="452628"/>
                  </a:lnTo>
                  <a:lnTo>
                    <a:pt x="2555745" y="451104"/>
                  </a:lnTo>
                  <a:lnTo>
                    <a:pt x="2554221" y="451104"/>
                  </a:lnTo>
                  <a:lnTo>
                    <a:pt x="2238753" y="377952"/>
                  </a:lnTo>
                  <a:lnTo>
                    <a:pt x="2241801" y="382524"/>
                  </a:lnTo>
                  <a:lnTo>
                    <a:pt x="2241801" y="388161"/>
                  </a:lnTo>
                  <a:lnTo>
                    <a:pt x="2533521" y="456135"/>
                  </a:lnTo>
                  <a:lnTo>
                    <a:pt x="2551173" y="451104"/>
                  </a:lnTo>
                  <a:lnTo>
                    <a:pt x="2551173" y="461116"/>
                  </a:lnTo>
                  <a:lnTo>
                    <a:pt x="2554221" y="460248"/>
                  </a:lnTo>
                  <a:lnTo>
                    <a:pt x="2555745" y="460248"/>
                  </a:lnTo>
                  <a:lnTo>
                    <a:pt x="2557269" y="457200"/>
                  </a:lnTo>
                  <a:close/>
                </a:path>
                <a:path w="2557779" h="658495">
                  <a:moveTo>
                    <a:pt x="2241801" y="388161"/>
                  </a:moveTo>
                  <a:lnTo>
                    <a:pt x="2241801" y="382524"/>
                  </a:lnTo>
                  <a:lnTo>
                    <a:pt x="2238753" y="377952"/>
                  </a:lnTo>
                  <a:lnTo>
                    <a:pt x="2238753" y="387451"/>
                  </a:lnTo>
                  <a:lnTo>
                    <a:pt x="2241801" y="388161"/>
                  </a:lnTo>
                  <a:close/>
                </a:path>
                <a:path w="2557779" h="658495">
                  <a:moveTo>
                    <a:pt x="2241801" y="549295"/>
                  </a:moveTo>
                  <a:lnTo>
                    <a:pt x="2241801" y="545592"/>
                  </a:lnTo>
                  <a:lnTo>
                    <a:pt x="2238753" y="550164"/>
                  </a:lnTo>
                  <a:lnTo>
                    <a:pt x="2241801" y="549295"/>
                  </a:lnTo>
                  <a:close/>
                </a:path>
                <a:path w="2557779" h="658495">
                  <a:moveTo>
                    <a:pt x="2241801" y="556260"/>
                  </a:moveTo>
                  <a:lnTo>
                    <a:pt x="2241801" y="549295"/>
                  </a:lnTo>
                  <a:lnTo>
                    <a:pt x="2238753" y="550164"/>
                  </a:lnTo>
                  <a:lnTo>
                    <a:pt x="2238753" y="572262"/>
                  </a:lnTo>
                  <a:lnTo>
                    <a:pt x="2240277" y="566928"/>
                  </a:lnTo>
                  <a:lnTo>
                    <a:pt x="2241801" y="556260"/>
                  </a:lnTo>
                  <a:close/>
                </a:path>
                <a:path w="2557779" h="658495">
                  <a:moveTo>
                    <a:pt x="2551173" y="460248"/>
                  </a:moveTo>
                  <a:lnTo>
                    <a:pt x="2551173" y="451104"/>
                  </a:lnTo>
                  <a:lnTo>
                    <a:pt x="2533521" y="456135"/>
                  </a:lnTo>
                  <a:lnTo>
                    <a:pt x="2551173" y="460248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6">
            <a:extLst>
              <a:ext uri="{FF2B5EF4-FFF2-40B4-BE49-F238E27FC236}">
                <a16:creationId xmlns:a16="http://schemas.microsoft.com/office/drawing/2014/main" id="{5F9487B5-7390-4B52-B978-C08C372D39A6}"/>
              </a:ext>
            </a:extLst>
          </p:cNvPr>
          <p:cNvSpPr txBox="1"/>
          <p:nvPr/>
        </p:nvSpPr>
        <p:spPr>
          <a:xfrm>
            <a:off x="574097" y="4455411"/>
            <a:ext cx="189420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Saisie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concernée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par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rectification;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puis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cliquez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sur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Ajouter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rectifier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50">
                <a:solidFill>
                  <a:srgbClr val="001F5F"/>
                </a:solidFill>
                <a:latin typeface="Arial"/>
                <a:cs typeface="Arial"/>
              </a:rPr>
              <a:t>»</a:t>
            </a:r>
            <a:endParaRPr lang="fr-FR" sz="900" b="1" spc="-5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E4D1B8D1-8175-4307-BA25-E7A187077301}"/>
              </a:ext>
            </a:extLst>
          </p:cNvPr>
          <p:cNvSpPr/>
          <p:nvPr/>
        </p:nvSpPr>
        <p:spPr>
          <a:xfrm>
            <a:off x="59566" y="5203166"/>
            <a:ext cx="2872740" cy="1092835"/>
          </a:xfrm>
          <a:custGeom>
            <a:avLst/>
            <a:gdLst/>
            <a:ahLst/>
            <a:cxnLst/>
            <a:rect l="l" t="t" r="r" b="b"/>
            <a:pathLst>
              <a:path w="2872740" h="1092835">
                <a:moveTo>
                  <a:pt x="2872737" y="925068"/>
                </a:moveTo>
                <a:lnTo>
                  <a:pt x="2872737" y="167640"/>
                </a:lnTo>
                <a:lnTo>
                  <a:pt x="2859021" y="112776"/>
                </a:lnTo>
                <a:lnTo>
                  <a:pt x="2830065" y="67056"/>
                </a:lnTo>
                <a:lnTo>
                  <a:pt x="2790441" y="32004"/>
                </a:lnTo>
                <a:lnTo>
                  <a:pt x="2741673" y="7620"/>
                </a:lnTo>
                <a:lnTo>
                  <a:pt x="2706621" y="1641"/>
                </a:lnTo>
                <a:lnTo>
                  <a:pt x="2686809" y="0"/>
                </a:lnTo>
                <a:lnTo>
                  <a:pt x="185928" y="0"/>
                </a:lnTo>
                <a:lnTo>
                  <a:pt x="169164" y="1289"/>
                </a:lnTo>
                <a:lnTo>
                  <a:pt x="167640" y="1406"/>
                </a:lnTo>
                <a:lnTo>
                  <a:pt x="166116" y="1524"/>
                </a:lnTo>
                <a:lnTo>
                  <a:pt x="112776" y="15240"/>
                </a:lnTo>
                <a:lnTo>
                  <a:pt x="67056" y="42672"/>
                </a:lnTo>
                <a:lnTo>
                  <a:pt x="32004" y="82296"/>
                </a:lnTo>
                <a:lnTo>
                  <a:pt x="7620" y="131064"/>
                </a:lnTo>
                <a:lnTo>
                  <a:pt x="0" y="185928"/>
                </a:lnTo>
                <a:lnTo>
                  <a:pt x="0" y="906780"/>
                </a:lnTo>
                <a:lnTo>
                  <a:pt x="3048" y="943356"/>
                </a:lnTo>
                <a:lnTo>
                  <a:pt x="7620" y="961644"/>
                </a:lnTo>
                <a:lnTo>
                  <a:pt x="12192" y="971702"/>
                </a:lnTo>
                <a:lnTo>
                  <a:pt x="12192" y="185928"/>
                </a:lnTo>
                <a:lnTo>
                  <a:pt x="13716" y="167640"/>
                </a:lnTo>
                <a:lnTo>
                  <a:pt x="25908" y="118872"/>
                </a:lnTo>
                <a:lnTo>
                  <a:pt x="51816" y="76200"/>
                </a:lnTo>
                <a:lnTo>
                  <a:pt x="103632" y="33528"/>
                </a:lnTo>
                <a:lnTo>
                  <a:pt x="150876" y="16764"/>
                </a:lnTo>
                <a:lnTo>
                  <a:pt x="185928" y="12192"/>
                </a:lnTo>
                <a:lnTo>
                  <a:pt x="2686809" y="12192"/>
                </a:lnTo>
                <a:lnTo>
                  <a:pt x="2755389" y="25908"/>
                </a:lnTo>
                <a:lnTo>
                  <a:pt x="2798061" y="51816"/>
                </a:lnTo>
                <a:lnTo>
                  <a:pt x="2831589" y="89916"/>
                </a:lnTo>
                <a:lnTo>
                  <a:pt x="2852925" y="135636"/>
                </a:lnTo>
                <a:lnTo>
                  <a:pt x="2860545" y="185928"/>
                </a:lnTo>
                <a:lnTo>
                  <a:pt x="2860545" y="974217"/>
                </a:lnTo>
                <a:lnTo>
                  <a:pt x="2865117" y="961644"/>
                </a:lnTo>
                <a:lnTo>
                  <a:pt x="2869689" y="943356"/>
                </a:lnTo>
                <a:lnTo>
                  <a:pt x="2872737" y="925068"/>
                </a:lnTo>
                <a:close/>
              </a:path>
              <a:path w="2872740" h="1092835">
                <a:moveTo>
                  <a:pt x="2860545" y="974217"/>
                </a:moveTo>
                <a:lnTo>
                  <a:pt x="2860545" y="905256"/>
                </a:lnTo>
                <a:lnTo>
                  <a:pt x="2857497" y="941832"/>
                </a:lnTo>
                <a:lnTo>
                  <a:pt x="2852925" y="957072"/>
                </a:lnTo>
                <a:lnTo>
                  <a:pt x="2820921" y="1016508"/>
                </a:lnTo>
                <a:lnTo>
                  <a:pt x="2796537" y="1039368"/>
                </a:lnTo>
                <a:lnTo>
                  <a:pt x="2784345" y="1050036"/>
                </a:lnTo>
                <a:lnTo>
                  <a:pt x="2769105" y="1059180"/>
                </a:lnTo>
                <a:lnTo>
                  <a:pt x="2738625" y="1071372"/>
                </a:lnTo>
                <a:lnTo>
                  <a:pt x="2721861" y="1075944"/>
                </a:lnTo>
                <a:lnTo>
                  <a:pt x="2705097" y="1078992"/>
                </a:lnTo>
                <a:lnTo>
                  <a:pt x="167640" y="1078992"/>
                </a:lnTo>
                <a:lnTo>
                  <a:pt x="118872" y="1065276"/>
                </a:lnTo>
                <a:lnTo>
                  <a:pt x="76200" y="1039368"/>
                </a:lnTo>
                <a:lnTo>
                  <a:pt x="62484" y="1028700"/>
                </a:lnTo>
                <a:lnTo>
                  <a:pt x="33528" y="989076"/>
                </a:lnTo>
                <a:lnTo>
                  <a:pt x="13716" y="923544"/>
                </a:lnTo>
                <a:lnTo>
                  <a:pt x="12192" y="905256"/>
                </a:lnTo>
                <a:lnTo>
                  <a:pt x="12192" y="971702"/>
                </a:lnTo>
                <a:lnTo>
                  <a:pt x="32004" y="1010412"/>
                </a:lnTo>
                <a:lnTo>
                  <a:pt x="68580" y="1050036"/>
                </a:lnTo>
                <a:lnTo>
                  <a:pt x="114300" y="1077468"/>
                </a:lnTo>
                <a:lnTo>
                  <a:pt x="167640" y="1091184"/>
                </a:lnTo>
                <a:lnTo>
                  <a:pt x="185928" y="1092708"/>
                </a:lnTo>
                <a:lnTo>
                  <a:pt x="2686809" y="1092708"/>
                </a:lnTo>
                <a:lnTo>
                  <a:pt x="2705097" y="1091301"/>
                </a:lnTo>
                <a:lnTo>
                  <a:pt x="2706621" y="1091184"/>
                </a:lnTo>
                <a:lnTo>
                  <a:pt x="2759961" y="1077468"/>
                </a:lnTo>
                <a:lnTo>
                  <a:pt x="2805681" y="1050036"/>
                </a:lnTo>
                <a:lnTo>
                  <a:pt x="2842257" y="1010412"/>
                </a:lnTo>
                <a:lnTo>
                  <a:pt x="2859021" y="978408"/>
                </a:lnTo>
                <a:lnTo>
                  <a:pt x="2860545" y="974217"/>
                </a:lnTo>
                <a:close/>
              </a:path>
            </a:pathLst>
          </a:custGeom>
          <a:solidFill>
            <a:srgbClr val="848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DE41C641-9938-4CC8-AA47-F1266D4A7A46}"/>
              </a:ext>
            </a:extLst>
          </p:cNvPr>
          <p:cNvSpPr txBox="1"/>
          <p:nvPr/>
        </p:nvSpPr>
        <p:spPr>
          <a:xfrm>
            <a:off x="196217" y="5291047"/>
            <a:ext cx="2597785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saisie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contrôlée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elle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doit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endParaRPr sz="900">
              <a:latin typeface="Arial MT"/>
              <a:cs typeface="Arial MT"/>
            </a:endParaRPr>
          </a:p>
          <a:p>
            <a:pPr marL="184785" indent="-172085">
              <a:lnSpc>
                <a:spcPct val="100000"/>
              </a:lnSpc>
              <a:buClr>
                <a:srgbClr val="000000"/>
              </a:buClr>
              <a:buFont typeface="Arial MT"/>
              <a:buChar char="-"/>
              <a:tabLst>
                <a:tab pos="184785" algn="l"/>
              </a:tabLst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être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existante</a:t>
            </a:r>
            <a:endParaRPr sz="9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000000"/>
              </a:buClr>
              <a:buFont typeface="Arial MT"/>
              <a:buChar char="-"/>
              <a:tabLst>
                <a:tab pos="184785" algn="l"/>
              </a:tabLst>
            </a:pPr>
            <a:r>
              <a:rPr sz="900" b="1" err="1">
                <a:solidFill>
                  <a:srgbClr val="001F5F"/>
                </a:solidFill>
                <a:latin typeface="Arial"/>
                <a:cs typeface="Arial"/>
              </a:rPr>
              <a:t>avoir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été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envoyée</a:t>
            </a:r>
            <a:r>
              <a:rPr sz="900" spc="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err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DSN</a:t>
            </a:r>
            <a:endParaRPr lang="fr-FR" sz="900" b="1" spc="-25">
              <a:solidFill>
                <a:srgbClr val="001F5F"/>
              </a:solidFill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lr>
                <a:srgbClr val="000000"/>
              </a:buClr>
              <a:buFontTx/>
              <a:buChar char="-"/>
              <a:tabLst>
                <a:tab pos="184785" algn="l"/>
              </a:tabLst>
            </a:pPr>
            <a:r>
              <a:rPr lang="fr-FR" sz="900" b="1" spc="-25">
                <a:solidFill>
                  <a:srgbClr val="FF0000"/>
                </a:solidFill>
                <a:latin typeface="Arial"/>
                <a:cs typeface="Arial"/>
              </a:rPr>
              <a:t>Ne pas être antérieure au 01/01/2024</a:t>
            </a:r>
            <a:endParaRPr sz="900" b="1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53695" algn="l"/>
                <a:tab pos="662940" algn="l"/>
                <a:tab pos="882650" algn="l"/>
                <a:tab pos="1420495" algn="l"/>
                <a:tab pos="1990725" algn="l"/>
                <a:tab pos="2458085" algn="l"/>
              </a:tabLst>
            </a:pP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fois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contrôle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effectué,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l’écran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rectification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s’affiche.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10D84B6-F370-44A6-B1D3-F994CC5482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21</a:t>
            </a:fld>
            <a:endParaRPr lang="fr-FR" spc="-50"/>
          </a:p>
        </p:txBody>
      </p:sp>
    </p:spTree>
    <p:extLst>
      <p:ext uri="{BB962C8B-B14F-4D97-AF65-F5344CB8AC3E}">
        <p14:creationId xmlns:p14="http://schemas.microsoft.com/office/powerpoint/2010/main" val="395077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nombre, Parallèle&#10;&#10;Le contenu généré par l’IA peut être incorrect.">
            <a:extLst>
              <a:ext uri="{FF2B5EF4-FFF2-40B4-BE49-F238E27FC236}">
                <a16:creationId xmlns:a16="http://schemas.microsoft.com/office/drawing/2014/main" id="{F1243F12-1B52-ED69-1CBD-8ADD65C6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79" y="1078536"/>
            <a:ext cx="4978816" cy="47763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649920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lang="fr-FR"/>
              <a:t>S</a:t>
            </a:r>
            <a:r>
              <a:rPr err="1"/>
              <a:t>aisie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de la rectification du salaire</a:t>
            </a:r>
            <a:endParaRPr spc="-1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t>Mai</a:t>
            </a:r>
            <a:r>
              <a:rPr spc="25">
                <a:latin typeface="Times New Roman"/>
                <a:cs typeface="Times New Roman"/>
              </a:rPr>
              <a:t> </a:t>
            </a:r>
            <a:r>
              <a:rPr spc="-20"/>
              <a:t>202</a:t>
            </a:r>
            <a:r>
              <a:rPr lang="fr-FR" spc="-20"/>
              <a:t>5</a:t>
            </a:r>
            <a:endParaRPr spc="-2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8619" y="401034"/>
            <a:ext cx="1372391" cy="42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735610" y="2640478"/>
            <a:ext cx="2004779" cy="598298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AC5743C8-C9C8-4BA9-AE8C-40E69FB93FCE}"/>
              </a:ext>
            </a:extLst>
          </p:cNvPr>
          <p:cNvGrpSpPr/>
          <p:nvPr/>
        </p:nvGrpSpPr>
        <p:grpSpPr>
          <a:xfrm>
            <a:off x="6746207" y="2640478"/>
            <a:ext cx="1994182" cy="598298"/>
            <a:chOff x="6646055" y="5029627"/>
            <a:chExt cx="1994182" cy="598298"/>
          </a:xfrm>
        </p:grpSpPr>
        <p:sp>
          <p:nvSpPr>
            <p:cNvPr id="6" name="object 6"/>
            <p:cNvSpPr/>
            <p:nvPr/>
          </p:nvSpPr>
          <p:spPr>
            <a:xfrm rot="10800000">
              <a:off x="6646055" y="5029627"/>
              <a:ext cx="1994182" cy="598298"/>
            </a:xfrm>
            <a:custGeom>
              <a:avLst/>
              <a:gdLst/>
              <a:ahLst/>
              <a:cxnLst/>
              <a:rect l="l" t="t" r="r" b="b"/>
              <a:pathLst>
                <a:path w="2065020" h="1369060">
                  <a:moveTo>
                    <a:pt x="1524" y="1149096"/>
                  </a:moveTo>
                  <a:lnTo>
                    <a:pt x="1524" y="219456"/>
                  </a:lnTo>
                  <a:lnTo>
                    <a:pt x="0" y="231648"/>
                  </a:lnTo>
                  <a:lnTo>
                    <a:pt x="0" y="1136904"/>
                  </a:lnTo>
                  <a:lnTo>
                    <a:pt x="1524" y="1149096"/>
                  </a:lnTo>
                  <a:close/>
                </a:path>
                <a:path w="2065020" h="1369060">
                  <a:moveTo>
                    <a:pt x="1665732" y="228390"/>
                  </a:moveTo>
                  <a:lnTo>
                    <a:pt x="1665732" y="219456"/>
                  </a:lnTo>
                  <a:lnTo>
                    <a:pt x="1661160" y="184404"/>
                  </a:lnTo>
                  <a:lnTo>
                    <a:pt x="1647444" y="140208"/>
                  </a:lnTo>
                  <a:lnTo>
                    <a:pt x="1626108" y="102108"/>
                  </a:lnTo>
                  <a:lnTo>
                    <a:pt x="1598676" y="67056"/>
                  </a:lnTo>
                  <a:lnTo>
                    <a:pt x="1545336" y="27432"/>
                  </a:lnTo>
                  <a:lnTo>
                    <a:pt x="1502664" y="10668"/>
                  </a:lnTo>
                  <a:lnTo>
                    <a:pt x="1458468" y="1524"/>
                  </a:lnTo>
                  <a:lnTo>
                    <a:pt x="1446276" y="0"/>
                  </a:lnTo>
                  <a:lnTo>
                    <a:pt x="219456" y="0"/>
                  </a:lnTo>
                  <a:lnTo>
                    <a:pt x="208788" y="1524"/>
                  </a:lnTo>
                  <a:lnTo>
                    <a:pt x="184404" y="4572"/>
                  </a:lnTo>
                  <a:lnTo>
                    <a:pt x="141732" y="18288"/>
                  </a:lnTo>
                  <a:lnTo>
                    <a:pt x="102108" y="39624"/>
                  </a:lnTo>
                  <a:lnTo>
                    <a:pt x="68580" y="67056"/>
                  </a:lnTo>
                  <a:lnTo>
                    <a:pt x="39624" y="102108"/>
                  </a:lnTo>
                  <a:lnTo>
                    <a:pt x="18288" y="141732"/>
                  </a:lnTo>
                  <a:lnTo>
                    <a:pt x="6096" y="184404"/>
                  </a:lnTo>
                  <a:lnTo>
                    <a:pt x="1524" y="207264"/>
                  </a:lnTo>
                  <a:lnTo>
                    <a:pt x="1524" y="1161288"/>
                  </a:lnTo>
                  <a:lnTo>
                    <a:pt x="6096" y="1184148"/>
                  </a:lnTo>
                  <a:lnTo>
                    <a:pt x="10668" y="1205484"/>
                  </a:lnTo>
                  <a:lnTo>
                    <a:pt x="10668" y="208788"/>
                  </a:lnTo>
                  <a:lnTo>
                    <a:pt x="15240" y="185928"/>
                  </a:lnTo>
                  <a:lnTo>
                    <a:pt x="27432" y="144780"/>
                  </a:lnTo>
                  <a:lnTo>
                    <a:pt x="48768" y="106680"/>
                  </a:lnTo>
                  <a:lnTo>
                    <a:pt x="74676" y="74676"/>
                  </a:lnTo>
                  <a:lnTo>
                    <a:pt x="108204" y="47244"/>
                  </a:lnTo>
                  <a:lnTo>
                    <a:pt x="146304" y="27432"/>
                  </a:lnTo>
                  <a:lnTo>
                    <a:pt x="187452" y="13716"/>
                  </a:lnTo>
                  <a:lnTo>
                    <a:pt x="210312" y="10668"/>
                  </a:lnTo>
                  <a:lnTo>
                    <a:pt x="220980" y="9144"/>
                  </a:lnTo>
                  <a:lnTo>
                    <a:pt x="1446276" y="9144"/>
                  </a:lnTo>
                  <a:lnTo>
                    <a:pt x="1456944" y="10668"/>
                  </a:lnTo>
                  <a:lnTo>
                    <a:pt x="1479804" y="13716"/>
                  </a:lnTo>
                  <a:lnTo>
                    <a:pt x="1520952" y="27432"/>
                  </a:lnTo>
                  <a:lnTo>
                    <a:pt x="1559052" y="47244"/>
                  </a:lnTo>
                  <a:lnTo>
                    <a:pt x="1606296" y="89916"/>
                  </a:lnTo>
                  <a:lnTo>
                    <a:pt x="1629156" y="124968"/>
                  </a:lnTo>
                  <a:lnTo>
                    <a:pt x="1652016" y="187452"/>
                  </a:lnTo>
                  <a:lnTo>
                    <a:pt x="1656588" y="219456"/>
                  </a:lnTo>
                  <a:lnTo>
                    <a:pt x="1656588" y="233172"/>
                  </a:lnTo>
                  <a:lnTo>
                    <a:pt x="1659636" y="236220"/>
                  </a:lnTo>
                  <a:lnTo>
                    <a:pt x="1662684" y="237539"/>
                  </a:lnTo>
                  <a:lnTo>
                    <a:pt x="1662684" y="227076"/>
                  </a:lnTo>
                  <a:lnTo>
                    <a:pt x="1665732" y="228390"/>
                  </a:lnTo>
                  <a:close/>
                </a:path>
                <a:path w="2065020" h="1369060">
                  <a:moveTo>
                    <a:pt x="2057400" y="410334"/>
                  </a:moveTo>
                  <a:lnTo>
                    <a:pt x="2057400" y="408432"/>
                  </a:lnTo>
                  <a:lnTo>
                    <a:pt x="2046697" y="403798"/>
                  </a:lnTo>
                  <a:lnTo>
                    <a:pt x="1659636" y="566928"/>
                  </a:lnTo>
                  <a:lnTo>
                    <a:pt x="1658112" y="566928"/>
                  </a:lnTo>
                  <a:lnTo>
                    <a:pt x="1656588" y="568452"/>
                  </a:lnTo>
                  <a:lnTo>
                    <a:pt x="1656588" y="1149096"/>
                  </a:lnTo>
                  <a:lnTo>
                    <a:pt x="1652016" y="1182624"/>
                  </a:lnTo>
                  <a:lnTo>
                    <a:pt x="1638300" y="1223772"/>
                  </a:lnTo>
                  <a:lnTo>
                    <a:pt x="1618488" y="1261872"/>
                  </a:lnTo>
                  <a:lnTo>
                    <a:pt x="1591056" y="1293876"/>
                  </a:lnTo>
                  <a:lnTo>
                    <a:pt x="1559052" y="1321308"/>
                  </a:lnTo>
                  <a:lnTo>
                    <a:pt x="1520952" y="1341120"/>
                  </a:lnTo>
                  <a:lnTo>
                    <a:pt x="1479804" y="1354836"/>
                  </a:lnTo>
                  <a:lnTo>
                    <a:pt x="1456944" y="1357884"/>
                  </a:lnTo>
                  <a:lnTo>
                    <a:pt x="1446276" y="1357884"/>
                  </a:lnTo>
                  <a:lnTo>
                    <a:pt x="1434084" y="1359408"/>
                  </a:lnTo>
                  <a:lnTo>
                    <a:pt x="231648" y="1359408"/>
                  </a:lnTo>
                  <a:lnTo>
                    <a:pt x="220980" y="1357884"/>
                  </a:lnTo>
                  <a:lnTo>
                    <a:pt x="208788" y="1357884"/>
                  </a:lnTo>
                  <a:lnTo>
                    <a:pt x="166116" y="1348740"/>
                  </a:lnTo>
                  <a:lnTo>
                    <a:pt x="126492" y="1331976"/>
                  </a:lnTo>
                  <a:lnTo>
                    <a:pt x="74676" y="1293876"/>
                  </a:lnTo>
                  <a:lnTo>
                    <a:pt x="47244" y="1260348"/>
                  </a:lnTo>
                  <a:lnTo>
                    <a:pt x="27432" y="1223772"/>
                  </a:lnTo>
                  <a:lnTo>
                    <a:pt x="10668" y="1159764"/>
                  </a:lnTo>
                  <a:lnTo>
                    <a:pt x="10668" y="1205484"/>
                  </a:lnTo>
                  <a:lnTo>
                    <a:pt x="28956" y="1248156"/>
                  </a:lnTo>
                  <a:lnTo>
                    <a:pt x="53340" y="1284732"/>
                  </a:lnTo>
                  <a:lnTo>
                    <a:pt x="85344" y="1315212"/>
                  </a:lnTo>
                  <a:lnTo>
                    <a:pt x="121920" y="1341120"/>
                  </a:lnTo>
                  <a:lnTo>
                    <a:pt x="163068" y="1357884"/>
                  </a:lnTo>
                  <a:lnTo>
                    <a:pt x="208788" y="1367028"/>
                  </a:lnTo>
                  <a:lnTo>
                    <a:pt x="220980" y="1368552"/>
                  </a:lnTo>
                  <a:lnTo>
                    <a:pt x="1446276" y="1368552"/>
                  </a:lnTo>
                  <a:lnTo>
                    <a:pt x="1504188" y="1357884"/>
                  </a:lnTo>
                  <a:lnTo>
                    <a:pt x="1545336" y="1339596"/>
                  </a:lnTo>
                  <a:lnTo>
                    <a:pt x="1581912" y="1315212"/>
                  </a:lnTo>
                  <a:lnTo>
                    <a:pt x="1613916" y="1283208"/>
                  </a:lnTo>
                  <a:lnTo>
                    <a:pt x="1638300" y="1246632"/>
                  </a:lnTo>
                  <a:lnTo>
                    <a:pt x="1655064" y="1205484"/>
                  </a:lnTo>
                  <a:lnTo>
                    <a:pt x="1662684" y="1172718"/>
                  </a:lnTo>
                  <a:lnTo>
                    <a:pt x="1662684" y="574548"/>
                  </a:lnTo>
                  <a:lnTo>
                    <a:pt x="1665732" y="571500"/>
                  </a:lnTo>
                  <a:lnTo>
                    <a:pt x="1665732" y="573279"/>
                  </a:lnTo>
                  <a:lnTo>
                    <a:pt x="2057400" y="410334"/>
                  </a:lnTo>
                  <a:close/>
                </a:path>
                <a:path w="2065020" h="1369060">
                  <a:moveTo>
                    <a:pt x="2065020" y="405384"/>
                  </a:moveTo>
                  <a:lnTo>
                    <a:pt x="2065020" y="400812"/>
                  </a:lnTo>
                  <a:lnTo>
                    <a:pt x="2063496" y="399288"/>
                  </a:lnTo>
                  <a:lnTo>
                    <a:pt x="2061972" y="399288"/>
                  </a:lnTo>
                  <a:lnTo>
                    <a:pt x="1662684" y="227076"/>
                  </a:lnTo>
                  <a:lnTo>
                    <a:pt x="1665732" y="231648"/>
                  </a:lnTo>
                  <a:lnTo>
                    <a:pt x="1665732" y="238859"/>
                  </a:lnTo>
                  <a:lnTo>
                    <a:pt x="2046697" y="403798"/>
                  </a:lnTo>
                  <a:lnTo>
                    <a:pt x="2057400" y="399288"/>
                  </a:lnTo>
                  <a:lnTo>
                    <a:pt x="2057400" y="410334"/>
                  </a:lnTo>
                  <a:lnTo>
                    <a:pt x="2061972" y="408432"/>
                  </a:lnTo>
                  <a:lnTo>
                    <a:pt x="2065020" y="405384"/>
                  </a:lnTo>
                  <a:close/>
                </a:path>
                <a:path w="2065020" h="1369060">
                  <a:moveTo>
                    <a:pt x="1665732" y="238859"/>
                  </a:moveTo>
                  <a:lnTo>
                    <a:pt x="1665732" y="231648"/>
                  </a:lnTo>
                  <a:lnTo>
                    <a:pt x="1662684" y="227076"/>
                  </a:lnTo>
                  <a:lnTo>
                    <a:pt x="1662684" y="237539"/>
                  </a:lnTo>
                  <a:lnTo>
                    <a:pt x="1665732" y="238859"/>
                  </a:lnTo>
                  <a:close/>
                </a:path>
                <a:path w="2065020" h="1369060">
                  <a:moveTo>
                    <a:pt x="1665732" y="573279"/>
                  </a:moveTo>
                  <a:lnTo>
                    <a:pt x="1665732" y="571500"/>
                  </a:lnTo>
                  <a:lnTo>
                    <a:pt x="1662684" y="574548"/>
                  </a:lnTo>
                  <a:lnTo>
                    <a:pt x="1665732" y="573279"/>
                  </a:lnTo>
                  <a:close/>
                </a:path>
                <a:path w="2065020" h="1369060">
                  <a:moveTo>
                    <a:pt x="1665732" y="1149096"/>
                  </a:moveTo>
                  <a:lnTo>
                    <a:pt x="1665732" y="573279"/>
                  </a:lnTo>
                  <a:lnTo>
                    <a:pt x="1662684" y="574548"/>
                  </a:lnTo>
                  <a:lnTo>
                    <a:pt x="1662684" y="1172718"/>
                  </a:lnTo>
                  <a:lnTo>
                    <a:pt x="1665732" y="1149096"/>
                  </a:lnTo>
                  <a:close/>
                </a:path>
                <a:path w="2065020" h="1369060">
                  <a:moveTo>
                    <a:pt x="2057400" y="408432"/>
                  </a:moveTo>
                  <a:lnTo>
                    <a:pt x="2057400" y="399288"/>
                  </a:lnTo>
                  <a:lnTo>
                    <a:pt x="2046697" y="403798"/>
                  </a:lnTo>
                  <a:lnTo>
                    <a:pt x="2057400" y="408432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204488" y="5107978"/>
              <a:ext cx="134683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82880">
                <a:lnSpc>
                  <a:spcPct val="100000"/>
                </a:lnSpc>
                <a:spcBef>
                  <a:spcPts val="100"/>
                </a:spcBef>
              </a:pPr>
              <a:r>
                <a:rPr lang="fr-FR" sz="900" b="1">
                  <a:solidFill>
                    <a:srgbClr val="001F5F"/>
                  </a:solidFill>
                  <a:uFill>
                    <a:solidFill>
                      <a:srgbClr val="001F5F"/>
                    </a:solidFill>
                  </a:uFill>
                  <a:latin typeface="Arial"/>
                  <a:cs typeface="Arial"/>
                </a:rPr>
                <a:t>Saisir la modification (ici, le tarif)</a:t>
              </a:r>
              <a:endParaRPr lang="fr-FR" sz="900">
                <a:latin typeface="Arial"/>
                <a:cs typeface="Arial"/>
              </a:endParaRPr>
            </a:p>
          </p:txBody>
        </p:sp>
      </p:grpSp>
      <p:pic>
        <p:nvPicPr>
          <p:cNvPr id="16" name="object 5">
            <a:extLst>
              <a:ext uri="{FF2B5EF4-FFF2-40B4-BE49-F238E27FC236}">
                <a16:creationId xmlns:a16="http://schemas.microsoft.com/office/drawing/2014/main" id="{EAA438E8-7DC2-4A90-AB89-ADF741D84E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401463" y="5139102"/>
            <a:ext cx="2374771" cy="649920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D945DC4D-4E43-4792-82F8-759B510F7378}"/>
              </a:ext>
            </a:extLst>
          </p:cNvPr>
          <p:cNvSpPr txBox="1"/>
          <p:nvPr/>
        </p:nvSpPr>
        <p:spPr>
          <a:xfrm>
            <a:off x="6937530" y="5170579"/>
            <a:ext cx="200477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lang="fr-FR" sz="9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Ajouter/modifier le cas échéant un élément soumis ou non à cotisation</a:t>
            </a:r>
            <a:endParaRPr lang="fr-FR" sz="900">
              <a:latin typeface="Arial"/>
              <a:cs typeface="Arial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343E88A-D6B6-4B2F-B781-C987D4ABDDD5}"/>
              </a:ext>
            </a:extLst>
          </p:cNvPr>
          <p:cNvSpPr/>
          <p:nvPr/>
        </p:nvSpPr>
        <p:spPr>
          <a:xfrm>
            <a:off x="7563871" y="5606338"/>
            <a:ext cx="2590800" cy="649919"/>
          </a:xfrm>
          <a:prstGeom prst="roundRect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de multiples rectifications :  </a:t>
            </a:r>
          </a:p>
          <a:p>
            <a:pPr algn="ctr"/>
            <a:r>
              <a:rPr lang="fr-FR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période de rattachement ne peut être supérieure à la 1</a:t>
            </a:r>
            <a:r>
              <a:rPr lang="fr-FR" sz="9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rectification de rémunération horaire effectuée sur le contrat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D52AF424-EC2C-44C8-8CA8-131B536D6A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22</a:t>
            </a:fld>
            <a:endParaRPr lang="fr-FR" spc="-50"/>
          </a:p>
        </p:txBody>
      </p:sp>
    </p:spTree>
    <p:extLst>
      <p:ext uri="{BB962C8B-B14F-4D97-AF65-F5344CB8AC3E}">
        <p14:creationId xmlns:p14="http://schemas.microsoft.com/office/powerpoint/2010/main" val="208815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25944248-838D-74A7-9519-09BDE792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4" y="1606829"/>
            <a:ext cx="6156190" cy="47244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t>Mai</a:t>
            </a:r>
            <a:r>
              <a:rPr spc="25">
                <a:latin typeface="Times New Roman"/>
                <a:cs typeface="Times New Roman"/>
              </a:rPr>
              <a:t> </a:t>
            </a:r>
            <a:r>
              <a:rPr spc="-20"/>
              <a:t>202</a:t>
            </a:r>
            <a:r>
              <a:rPr lang="fr-FR" spc="-20"/>
              <a:t>5</a:t>
            </a:r>
            <a:endParaRPr spc="-20"/>
          </a:p>
        </p:txBody>
      </p:sp>
      <p:grpSp>
        <p:nvGrpSpPr>
          <p:cNvPr id="17" name="object 9">
            <a:extLst>
              <a:ext uri="{FF2B5EF4-FFF2-40B4-BE49-F238E27FC236}">
                <a16:creationId xmlns:a16="http://schemas.microsoft.com/office/drawing/2014/main" id="{29C039C0-14CA-41A8-83BB-FBA1E1BEF7FE}"/>
              </a:ext>
            </a:extLst>
          </p:cNvPr>
          <p:cNvGrpSpPr/>
          <p:nvPr/>
        </p:nvGrpSpPr>
        <p:grpSpPr>
          <a:xfrm>
            <a:off x="7171563" y="4196228"/>
            <a:ext cx="2988945" cy="561340"/>
            <a:chOff x="6723765" y="1292352"/>
            <a:chExt cx="2988945" cy="561340"/>
          </a:xfrm>
        </p:grpSpPr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08DD3C47-8414-430B-8CE3-7A4E1E8D83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86" y="1847089"/>
              <a:ext cx="2804030" cy="1522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E8A08198-0440-40E5-834D-1630988AFD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3765" y="1292352"/>
              <a:ext cx="2988563" cy="560831"/>
            </a:xfrm>
            <a:prstGeom prst="rect">
              <a:avLst/>
            </a:prstGeom>
          </p:spPr>
        </p:pic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272B6D5D-84CF-4EAB-BF39-FAECF3FE4A0D}"/>
                </a:ext>
              </a:extLst>
            </p:cNvPr>
            <p:cNvSpPr/>
            <p:nvPr/>
          </p:nvSpPr>
          <p:spPr>
            <a:xfrm>
              <a:off x="6723765" y="1292352"/>
              <a:ext cx="2988945" cy="561340"/>
            </a:xfrm>
            <a:custGeom>
              <a:avLst/>
              <a:gdLst/>
              <a:ahLst/>
              <a:cxnLst/>
              <a:rect l="l" t="t" r="r" b="b"/>
              <a:pathLst>
                <a:path w="2988945" h="561339">
                  <a:moveTo>
                    <a:pt x="2988564" y="473964"/>
                  </a:moveTo>
                  <a:lnTo>
                    <a:pt x="2988564" y="86868"/>
                  </a:lnTo>
                  <a:lnTo>
                    <a:pt x="2987040" y="77724"/>
                  </a:lnTo>
                  <a:lnTo>
                    <a:pt x="2980944" y="59436"/>
                  </a:lnTo>
                  <a:lnTo>
                    <a:pt x="2976372" y="50292"/>
                  </a:lnTo>
                  <a:lnTo>
                    <a:pt x="2967228" y="35052"/>
                  </a:lnTo>
                  <a:lnTo>
                    <a:pt x="2959608" y="28956"/>
                  </a:lnTo>
                  <a:lnTo>
                    <a:pt x="2953512" y="22860"/>
                  </a:lnTo>
                  <a:lnTo>
                    <a:pt x="2919984" y="4572"/>
                  </a:lnTo>
                  <a:lnTo>
                    <a:pt x="2892552" y="0"/>
                  </a:lnTo>
                  <a:lnTo>
                    <a:pt x="96012" y="0"/>
                  </a:lnTo>
                  <a:lnTo>
                    <a:pt x="85344" y="1524"/>
                  </a:lnTo>
                  <a:lnTo>
                    <a:pt x="67056" y="4572"/>
                  </a:lnTo>
                  <a:lnTo>
                    <a:pt x="57912" y="7620"/>
                  </a:lnTo>
                  <a:lnTo>
                    <a:pt x="50292" y="12192"/>
                  </a:lnTo>
                  <a:lnTo>
                    <a:pt x="41148" y="16764"/>
                  </a:lnTo>
                  <a:lnTo>
                    <a:pt x="35052" y="22860"/>
                  </a:lnTo>
                  <a:lnTo>
                    <a:pt x="27432" y="28956"/>
                  </a:lnTo>
                  <a:lnTo>
                    <a:pt x="21336" y="35052"/>
                  </a:lnTo>
                  <a:lnTo>
                    <a:pt x="15240" y="42672"/>
                  </a:lnTo>
                  <a:lnTo>
                    <a:pt x="10668" y="51816"/>
                  </a:lnTo>
                  <a:lnTo>
                    <a:pt x="7620" y="59436"/>
                  </a:lnTo>
                  <a:lnTo>
                    <a:pt x="3048" y="68580"/>
                  </a:lnTo>
                  <a:lnTo>
                    <a:pt x="0" y="86868"/>
                  </a:lnTo>
                  <a:lnTo>
                    <a:pt x="0" y="473964"/>
                  </a:lnTo>
                  <a:lnTo>
                    <a:pt x="1524" y="483108"/>
                  </a:lnTo>
                  <a:lnTo>
                    <a:pt x="3048" y="493776"/>
                  </a:lnTo>
                  <a:lnTo>
                    <a:pt x="7620" y="501396"/>
                  </a:lnTo>
                  <a:lnTo>
                    <a:pt x="9144" y="505968"/>
                  </a:lnTo>
                  <a:lnTo>
                    <a:pt x="9144" y="88392"/>
                  </a:lnTo>
                  <a:lnTo>
                    <a:pt x="12192" y="70104"/>
                  </a:lnTo>
                  <a:lnTo>
                    <a:pt x="15240" y="62484"/>
                  </a:lnTo>
                  <a:lnTo>
                    <a:pt x="19812" y="54864"/>
                  </a:lnTo>
                  <a:lnTo>
                    <a:pt x="24384" y="48768"/>
                  </a:lnTo>
                  <a:lnTo>
                    <a:pt x="28956" y="41148"/>
                  </a:lnTo>
                  <a:lnTo>
                    <a:pt x="70104" y="13716"/>
                  </a:lnTo>
                  <a:lnTo>
                    <a:pt x="79248" y="12192"/>
                  </a:lnTo>
                  <a:lnTo>
                    <a:pt x="86868" y="10668"/>
                  </a:lnTo>
                  <a:lnTo>
                    <a:pt x="96012" y="9144"/>
                  </a:lnTo>
                  <a:lnTo>
                    <a:pt x="2892552" y="9144"/>
                  </a:lnTo>
                  <a:lnTo>
                    <a:pt x="2901696" y="10668"/>
                  </a:lnTo>
                  <a:lnTo>
                    <a:pt x="2909316" y="12192"/>
                  </a:lnTo>
                  <a:lnTo>
                    <a:pt x="2918460" y="13716"/>
                  </a:lnTo>
                  <a:lnTo>
                    <a:pt x="2933700" y="19812"/>
                  </a:lnTo>
                  <a:lnTo>
                    <a:pt x="2941320" y="24384"/>
                  </a:lnTo>
                  <a:lnTo>
                    <a:pt x="2947416" y="30480"/>
                  </a:lnTo>
                  <a:lnTo>
                    <a:pt x="2953512" y="35052"/>
                  </a:lnTo>
                  <a:lnTo>
                    <a:pt x="2959608" y="41148"/>
                  </a:lnTo>
                  <a:lnTo>
                    <a:pt x="2968752" y="56388"/>
                  </a:lnTo>
                  <a:lnTo>
                    <a:pt x="2971800" y="62484"/>
                  </a:lnTo>
                  <a:lnTo>
                    <a:pt x="2974848" y="71628"/>
                  </a:lnTo>
                  <a:lnTo>
                    <a:pt x="2977896" y="79248"/>
                  </a:lnTo>
                  <a:lnTo>
                    <a:pt x="2979420" y="88392"/>
                  </a:lnTo>
                  <a:lnTo>
                    <a:pt x="2979420" y="505968"/>
                  </a:lnTo>
                  <a:lnTo>
                    <a:pt x="2987040" y="483108"/>
                  </a:lnTo>
                  <a:lnTo>
                    <a:pt x="2988564" y="473964"/>
                  </a:lnTo>
                  <a:close/>
                </a:path>
                <a:path w="2988945" h="561339">
                  <a:moveTo>
                    <a:pt x="2979420" y="505968"/>
                  </a:moveTo>
                  <a:lnTo>
                    <a:pt x="2979420" y="473964"/>
                  </a:lnTo>
                  <a:lnTo>
                    <a:pt x="2977896" y="481584"/>
                  </a:lnTo>
                  <a:lnTo>
                    <a:pt x="2974848" y="490728"/>
                  </a:lnTo>
                  <a:lnTo>
                    <a:pt x="2947416" y="531876"/>
                  </a:lnTo>
                  <a:lnTo>
                    <a:pt x="2909316" y="550164"/>
                  </a:lnTo>
                  <a:lnTo>
                    <a:pt x="2900172" y="550164"/>
                  </a:lnTo>
                  <a:lnTo>
                    <a:pt x="2892552" y="551688"/>
                  </a:lnTo>
                  <a:lnTo>
                    <a:pt x="96012" y="551688"/>
                  </a:lnTo>
                  <a:lnTo>
                    <a:pt x="86868" y="550164"/>
                  </a:lnTo>
                  <a:lnTo>
                    <a:pt x="77724" y="550164"/>
                  </a:lnTo>
                  <a:lnTo>
                    <a:pt x="41148" y="531876"/>
                  </a:lnTo>
                  <a:lnTo>
                    <a:pt x="24384" y="512064"/>
                  </a:lnTo>
                  <a:lnTo>
                    <a:pt x="19812" y="505968"/>
                  </a:lnTo>
                  <a:lnTo>
                    <a:pt x="15240" y="498348"/>
                  </a:lnTo>
                  <a:lnTo>
                    <a:pt x="12192" y="489204"/>
                  </a:lnTo>
                  <a:lnTo>
                    <a:pt x="10668" y="481584"/>
                  </a:lnTo>
                  <a:lnTo>
                    <a:pt x="9144" y="472440"/>
                  </a:lnTo>
                  <a:lnTo>
                    <a:pt x="9144" y="505968"/>
                  </a:lnTo>
                  <a:lnTo>
                    <a:pt x="10668" y="510540"/>
                  </a:lnTo>
                  <a:lnTo>
                    <a:pt x="16764" y="518160"/>
                  </a:lnTo>
                  <a:lnTo>
                    <a:pt x="21336" y="525780"/>
                  </a:lnTo>
                  <a:lnTo>
                    <a:pt x="57912" y="553212"/>
                  </a:lnTo>
                  <a:lnTo>
                    <a:pt x="86868" y="560832"/>
                  </a:lnTo>
                  <a:lnTo>
                    <a:pt x="2901696" y="560832"/>
                  </a:lnTo>
                  <a:lnTo>
                    <a:pt x="2938272" y="548640"/>
                  </a:lnTo>
                  <a:lnTo>
                    <a:pt x="2971800" y="518160"/>
                  </a:lnTo>
                  <a:lnTo>
                    <a:pt x="2977896" y="510540"/>
                  </a:lnTo>
                  <a:lnTo>
                    <a:pt x="2979420" y="505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3">
            <a:extLst>
              <a:ext uri="{FF2B5EF4-FFF2-40B4-BE49-F238E27FC236}">
                <a16:creationId xmlns:a16="http://schemas.microsoft.com/office/drawing/2014/main" id="{D6579853-BDAF-4676-9F66-46B8AB07F8CA}"/>
              </a:ext>
            </a:extLst>
          </p:cNvPr>
          <p:cNvSpPr txBox="1"/>
          <p:nvPr/>
        </p:nvSpPr>
        <p:spPr>
          <a:xfrm>
            <a:off x="7260084" y="4318089"/>
            <a:ext cx="277241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e nombre de périodes rectifiées est </a:t>
            </a:r>
            <a:r>
              <a:rPr lang="fr-FR" sz="900" err="1">
                <a:solidFill>
                  <a:srgbClr val="001F5F"/>
                </a:solidFill>
                <a:latin typeface="Arial MT"/>
                <a:cs typeface="Arial MT"/>
              </a:rPr>
              <a:t>limi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tée</a:t>
            </a:r>
            <a:r>
              <a:rPr sz="900" spc="3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900" spc="3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périodes</a:t>
            </a:r>
            <a:r>
              <a:rPr sz="9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rectifiées</a:t>
            </a:r>
            <a:r>
              <a:rPr sz="900" spc="35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par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Bulletin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 err="1">
                <a:solidFill>
                  <a:srgbClr val="001F5F"/>
                </a:solidFill>
                <a:latin typeface="Arial"/>
                <a:cs typeface="Arial"/>
              </a:rPr>
              <a:t>salaire</a:t>
            </a:r>
            <a:r>
              <a:rPr lang="fr-FR" sz="900" b="1" spc="-10">
                <a:solidFill>
                  <a:srgbClr val="001F5F"/>
                </a:solidFill>
                <a:latin typeface="Arial MT"/>
                <a:cs typeface="Arial"/>
              </a:rPr>
              <a:t>, comme pour les contrats actifs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41" name="object 7">
            <a:extLst>
              <a:ext uri="{FF2B5EF4-FFF2-40B4-BE49-F238E27FC236}">
                <a16:creationId xmlns:a16="http://schemas.microsoft.com/office/drawing/2014/main" id="{AC53DF57-973E-4A09-96E9-9FAD718E3A8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5922" y="5821381"/>
            <a:ext cx="3993578" cy="538332"/>
          </a:xfrm>
          <a:prstGeom prst="rect">
            <a:avLst/>
          </a:prstGeom>
        </p:spPr>
      </p:pic>
      <p:sp>
        <p:nvSpPr>
          <p:cNvPr id="42" name="object 19">
            <a:extLst>
              <a:ext uri="{FF2B5EF4-FFF2-40B4-BE49-F238E27FC236}">
                <a16:creationId xmlns:a16="http://schemas.microsoft.com/office/drawing/2014/main" id="{7F6FFCEA-EB88-4808-B5A6-678789D037D8}"/>
              </a:ext>
            </a:extLst>
          </p:cNvPr>
          <p:cNvSpPr txBox="1"/>
          <p:nvPr/>
        </p:nvSpPr>
        <p:spPr>
          <a:xfrm>
            <a:off x="6519273" y="5954363"/>
            <a:ext cx="20701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900" spc="15">
                <a:solidFill>
                  <a:srgbClr val="001F5F"/>
                </a:solidFill>
                <a:latin typeface="Arial MT"/>
                <a:cs typeface="Times New Roman"/>
              </a:rPr>
              <a:t>Déclarer les données sur l’honneur et </a:t>
            </a:r>
            <a:r>
              <a:rPr sz="900" b="1" err="1">
                <a:solidFill>
                  <a:srgbClr val="001F5F"/>
                </a:solidFill>
                <a:latin typeface="Arial"/>
                <a:cs typeface="Arial"/>
              </a:rPr>
              <a:t>cliquer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sur</a:t>
            </a:r>
            <a:r>
              <a:rPr lang="fr-FR" sz="900" b="1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Envoyer</a:t>
            </a:r>
            <a:r>
              <a:rPr sz="9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calcul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302E9F5-F312-4BEF-8447-D96DBC179CD5}"/>
              </a:ext>
            </a:extLst>
          </p:cNvPr>
          <p:cNvGrpSpPr/>
          <p:nvPr/>
        </p:nvGrpSpPr>
        <p:grpSpPr>
          <a:xfrm>
            <a:off x="7175500" y="3546258"/>
            <a:ext cx="2988945" cy="561340"/>
            <a:chOff x="7496407" y="3373406"/>
            <a:chExt cx="2988945" cy="561340"/>
          </a:xfrm>
        </p:grpSpPr>
        <p:grpSp>
          <p:nvGrpSpPr>
            <p:cNvPr id="43" name="object 14">
              <a:extLst>
                <a:ext uri="{FF2B5EF4-FFF2-40B4-BE49-F238E27FC236}">
                  <a16:creationId xmlns:a16="http://schemas.microsoft.com/office/drawing/2014/main" id="{82C47E8B-F4CD-4221-87A7-19DF7E2EBA39}"/>
                </a:ext>
              </a:extLst>
            </p:cNvPr>
            <p:cNvGrpSpPr/>
            <p:nvPr/>
          </p:nvGrpSpPr>
          <p:grpSpPr>
            <a:xfrm>
              <a:off x="7496407" y="3373406"/>
              <a:ext cx="2988945" cy="561340"/>
              <a:chOff x="6723765" y="2549652"/>
              <a:chExt cx="2988945" cy="561340"/>
            </a:xfrm>
          </p:grpSpPr>
          <p:pic>
            <p:nvPicPr>
              <p:cNvPr id="44" name="object 15">
                <a:extLst>
                  <a:ext uri="{FF2B5EF4-FFF2-40B4-BE49-F238E27FC236}">
                    <a16:creationId xmlns:a16="http://schemas.microsoft.com/office/drawing/2014/main" id="{BCCAF23D-37F2-4F6A-901E-44F1671A2CF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12286" y="3104389"/>
                <a:ext cx="2804030" cy="1522"/>
              </a:xfrm>
              <a:prstGeom prst="rect">
                <a:avLst/>
              </a:prstGeom>
            </p:spPr>
          </p:pic>
          <p:pic>
            <p:nvPicPr>
              <p:cNvPr id="45" name="object 16">
                <a:extLst>
                  <a:ext uri="{FF2B5EF4-FFF2-40B4-BE49-F238E27FC236}">
                    <a16:creationId xmlns:a16="http://schemas.microsoft.com/office/drawing/2014/main" id="{85A846D8-B70C-43F7-8D6C-F90BABC511E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23765" y="2549652"/>
                <a:ext cx="2988563" cy="560831"/>
              </a:xfrm>
              <a:prstGeom prst="rect">
                <a:avLst/>
              </a:prstGeom>
            </p:spPr>
          </p:pic>
          <p:sp>
            <p:nvSpPr>
              <p:cNvPr id="46" name="object 17">
                <a:extLst>
                  <a:ext uri="{FF2B5EF4-FFF2-40B4-BE49-F238E27FC236}">
                    <a16:creationId xmlns:a16="http://schemas.microsoft.com/office/drawing/2014/main" id="{F794BC56-CFAF-4254-9854-544F01F3C5D8}"/>
                  </a:ext>
                </a:extLst>
              </p:cNvPr>
              <p:cNvSpPr/>
              <p:nvPr/>
            </p:nvSpPr>
            <p:spPr>
              <a:xfrm>
                <a:off x="6723765" y="2549652"/>
                <a:ext cx="2988945" cy="561340"/>
              </a:xfrm>
              <a:custGeom>
                <a:avLst/>
                <a:gdLst/>
                <a:ahLst/>
                <a:cxnLst/>
                <a:rect l="l" t="t" r="r" b="b"/>
                <a:pathLst>
                  <a:path w="2988945" h="561339">
                    <a:moveTo>
                      <a:pt x="2988564" y="473964"/>
                    </a:moveTo>
                    <a:lnTo>
                      <a:pt x="2988564" y="86868"/>
                    </a:lnTo>
                    <a:lnTo>
                      <a:pt x="2987040" y="77724"/>
                    </a:lnTo>
                    <a:lnTo>
                      <a:pt x="2980944" y="59436"/>
                    </a:lnTo>
                    <a:lnTo>
                      <a:pt x="2976372" y="50292"/>
                    </a:lnTo>
                    <a:lnTo>
                      <a:pt x="2967228" y="35052"/>
                    </a:lnTo>
                    <a:lnTo>
                      <a:pt x="2959608" y="28956"/>
                    </a:lnTo>
                    <a:lnTo>
                      <a:pt x="2953512" y="22860"/>
                    </a:lnTo>
                    <a:lnTo>
                      <a:pt x="2919984" y="4572"/>
                    </a:lnTo>
                    <a:lnTo>
                      <a:pt x="2892552" y="0"/>
                    </a:lnTo>
                    <a:lnTo>
                      <a:pt x="96012" y="0"/>
                    </a:lnTo>
                    <a:lnTo>
                      <a:pt x="85344" y="1524"/>
                    </a:lnTo>
                    <a:lnTo>
                      <a:pt x="67056" y="4572"/>
                    </a:lnTo>
                    <a:lnTo>
                      <a:pt x="57912" y="7620"/>
                    </a:lnTo>
                    <a:lnTo>
                      <a:pt x="50292" y="12192"/>
                    </a:lnTo>
                    <a:lnTo>
                      <a:pt x="41148" y="16764"/>
                    </a:lnTo>
                    <a:lnTo>
                      <a:pt x="35052" y="22860"/>
                    </a:lnTo>
                    <a:lnTo>
                      <a:pt x="27432" y="28956"/>
                    </a:lnTo>
                    <a:lnTo>
                      <a:pt x="21336" y="35052"/>
                    </a:lnTo>
                    <a:lnTo>
                      <a:pt x="15240" y="42672"/>
                    </a:lnTo>
                    <a:lnTo>
                      <a:pt x="10668" y="51816"/>
                    </a:lnTo>
                    <a:lnTo>
                      <a:pt x="7620" y="59436"/>
                    </a:lnTo>
                    <a:lnTo>
                      <a:pt x="3048" y="68580"/>
                    </a:lnTo>
                    <a:lnTo>
                      <a:pt x="0" y="86868"/>
                    </a:lnTo>
                    <a:lnTo>
                      <a:pt x="0" y="473964"/>
                    </a:lnTo>
                    <a:lnTo>
                      <a:pt x="1524" y="483108"/>
                    </a:lnTo>
                    <a:lnTo>
                      <a:pt x="3048" y="493776"/>
                    </a:lnTo>
                    <a:lnTo>
                      <a:pt x="7620" y="501396"/>
                    </a:lnTo>
                    <a:lnTo>
                      <a:pt x="9144" y="505968"/>
                    </a:lnTo>
                    <a:lnTo>
                      <a:pt x="9144" y="88392"/>
                    </a:lnTo>
                    <a:lnTo>
                      <a:pt x="12192" y="70104"/>
                    </a:lnTo>
                    <a:lnTo>
                      <a:pt x="15240" y="62484"/>
                    </a:lnTo>
                    <a:lnTo>
                      <a:pt x="19812" y="54864"/>
                    </a:lnTo>
                    <a:lnTo>
                      <a:pt x="24384" y="48768"/>
                    </a:lnTo>
                    <a:lnTo>
                      <a:pt x="28956" y="41148"/>
                    </a:lnTo>
                    <a:lnTo>
                      <a:pt x="70104" y="13716"/>
                    </a:lnTo>
                    <a:lnTo>
                      <a:pt x="79248" y="12192"/>
                    </a:lnTo>
                    <a:lnTo>
                      <a:pt x="86868" y="10668"/>
                    </a:lnTo>
                    <a:lnTo>
                      <a:pt x="96012" y="9144"/>
                    </a:lnTo>
                    <a:lnTo>
                      <a:pt x="2892552" y="9144"/>
                    </a:lnTo>
                    <a:lnTo>
                      <a:pt x="2901696" y="10668"/>
                    </a:lnTo>
                    <a:lnTo>
                      <a:pt x="2909316" y="12192"/>
                    </a:lnTo>
                    <a:lnTo>
                      <a:pt x="2918460" y="13716"/>
                    </a:lnTo>
                    <a:lnTo>
                      <a:pt x="2933700" y="19812"/>
                    </a:lnTo>
                    <a:lnTo>
                      <a:pt x="2941320" y="24384"/>
                    </a:lnTo>
                    <a:lnTo>
                      <a:pt x="2947416" y="30480"/>
                    </a:lnTo>
                    <a:lnTo>
                      <a:pt x="2953512" y="35052"/>
                    </a:lnTo>
                    <a:lnTo>
                      <a:pt x="2959608" y="41148"/>
                    </a:lnTo>
                    <a:lnTo>
                      <a:pt x="2968752" y="56388"/>
                    </a:lnTo>
                    <a:lnTo>
                      <a:pt x="2971800" y="62484"/>
                    </a:lnTo>
                    <a:lnTo>
                      <a:pt x="2974848" y="71628"/>
                    </a:lnTo>
                    <a:lnTo>
                      <a:pt x="2977896" y="79248"/>
                    </a:lnTo>
                    <a:lnTo>
                      <a:pt x="2979420" y="88392"/>
                    </a:lnTo>
                    <a:lnTo>
                      <a:pt x="2979420" y="505968"/>
                    </a:lnTo>
                    <a:lnTo>
                      <a:pt x="2987040" y="483108"/>
                    </a:lnTo>
                    <a:lnTo>
                      <a:pt x="2988564" y="473964"/>
                    </a:lnTo>
                    <a:close/>
                  </a:path>
                  <a:path w="2988945" h="561339">
                    <a:moveTo>
                      <a:pt x="2979420" y="505968"/>
                    </a:moveTo>
                    <a:lnTo>
                      <a:pt x="2979420" y="473964"/>
                    </a:lnTo>
                    <a:lnTo>
                      <a:pt x="2977896" y="481584"/>
                    </a:lnTo>
                    <a:lnTo>
                      <a:pt x="2974848" y="490728"/>
                    </a:lnTo>
                    <a:lnTo>
                      <a:pt x="2947416" y="531876"/>
                    </a:lnTo>
                    <a:lnTo>
                      <a:pt x="2909316" y="550164"/>
                    </a:lnTo>
                    <a:lnTo>
                      <a:pt x="2900172" y="550164"/>
                    </a:lnTo>
                    <a:lnTo>
                      <a:pt x="2892552" y="551688"/>
                    </a:lnTo>
                    <a:lnTo>
                      <a:pt x="96012" y="551688"/>
                    </a:lnTo>
                    <a:lnTo>
                      <a:pt x="86868" y="550164"/>
                    </a:lnTo>
                    <a:lnTo>
                      <a:pt x="77724" y="550164"/>
                    </a:lnTo>
                    <a:lnTo>
                      <a:pt x="41148" y="531876"/>
                    </a:lnTo>
                    <a:lnTo>
                      <a:pt x="24384" y="512064"/>
                    </a:lnTo>
                    <a:lnTo>
                      <a:pt x="19812" y="505968"/>
                    </a:lnTo>
                    <a:lnTo>
                      <a:pt x="15240" y="498348"/>
                    </a:lnTo>
                    <a:lnTo>
                      <a:pt x="12192" y="489204"/>
                    </a:lnTo>
                    <a:lnTo>
                      <a:pt x="10668" y="481584"/>
                    </a:lnTo>
                    <a:lnTo>
                      <a:pt x="9144" y="472440"/>
                    </a:lnTo>
                    <a:lnTo>
                      <a:pt x="9144" y="505968"/>
                    </a:lnTo>
                    <a:lnTo>
                      <a:pt x="10668" y="510540"/>
                    </a:lnTo>
                    <a:lnTo>
                      <a:pt x="16764" y="518160"/>
                    </a:lnTo>
                    <a:lnTo>
                      <a:pt x="21336" y="525780"/>
                    </a:lnTo>
                    <a:lnTo>
                      <a:pt x="57912" y="553212"/>
                    </a:lnTo>
                    <a:lnTo>
                      <a:pt x="86868" y="560832"/>
                    </a:lnTo>
                    <a:lnTo>
                      <a:pt x="2901696" y="560832"/>
                    </a:lnTo>
                    <a:lnTo>
                      <a:pt x="2938272" y="548640"/>
                    </a:lnTo>
                    <a:lnTo>
                      <a:pt x="2971800" y="518160"/>
                    </a:lnTo>
                    <a:lnTo>
                      <a:pt x="2977896" y="510540"/>
                    </a:lnTo>
                    <a:lnTo>
                      <a:pt x="2979420" y="50596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05C27789-FBBE-4541-84BF-1E886C32F4DF}"/>
                </a:ext>
              </a:extLst>
            </p:cNvPr>
            <p:cNvSpPr txBox="1"/>
            <p:nvPr/>
          </p:nvSpPr>
          <p:spPr>
            <a:xfrm>
              <a:off x="7608871" y="3439915"/>
              <a:ext cx="2769870" cy="4283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fr-FR" sz="900">
                  <a:solidFill>
                    <a:srgbClr val="001F5F"/>
                  </a:solidFill>
                  <a:latin typeface="Arial MT"/>
                  <a:cs typeface="Arial MT"/>
                </a:rPr>
                <a:t>La période porteuse débute au 1</a:t>
              </a:r>
              <a:r>
                <a:rPr lang="fr-FR" sz="900" baseline="30000">
                  <a:solidFill>
                    <a:srgbClr val="001F5F"/>
                  </a:solidFill>
                  <a:latin typeface="Arial MT"/>
                  <a:cs typeface="Arial MT"/>
                </a:rPr>
                <a:t>er</a:t>
              </a:r>
              <a:r>
                <a:rPr lang="fr-FR" sz="900">
                  <a:solidFill>
                    <a:srgbClr val="001F5F"/>
                  </a:solidFill>
                  <a:latin typeface="Arial MT"/>
                  <a:cs typeface="Arial MT"/>
                </a:rPr>
                <a:t> jour du mois de saisie, le nombre d’heures et la rémunération sont préremplis à 0. </a:t>
              </a:r>
              <a:endParaRPr sz="900">
                <a:latin typeface="Arial MT"/>
                <a:cs typeface="Arial MT"/>
              </a:endParaRP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1E161552-6EA9-4862-A126-2806FF952B9D}"/>
              </a:ext>
            </a:extLst>
          </p:cNvPr>
          <p:cNvGrpSpPr/>
          <p:nvPr/>
        </p:nvGrpSpPr>
        <p:grpSpPr>
          <a:xfrm>
            <a:off x="7175308" y="4845689"/>
            <a:ext cx="2988945" cy="561340"/>
            <a:chOff x="7480300" y="2578854"/>
            <a:chExt cx="2988945" cy="561340"/>
          </a:xfrm>
        </p:grpSpPr>
        <p:grpSp>
          <p:nvGrpSpPr>
            <p:cNvPr id="49" name="object 14">
              <a:extLst>
                <a:ext uri="{FF2B5EF4-FFF2-40B4-BE49-F238E27FC236}">
                  <a16:creationId xmlns:a16="http://schemas.microsoft.com/office/drawing/2014/main" id="{FA3F7AA0-65AF-4D7A-982B-379062C63132}"/>
                </a:ext>
              </a:extLst>
            </p:cNvPr>
            <p:cNvGrpSpPr/>
            <p:nvPr/>
          </p:nvGrpSpPr>
          <p:grpSpPr>
            <a:xfrm>
              <a:off x="7480300" y="2578854"/>
              <a:ext cx="2988945" cy="561340"/>
              <a:chOff x="6723765" y="2549652"/>
              <a:chExt cx="2988945" cy="561340"/>
            </a:xfrm>
          </p:grpSpPr>
          <p:pic>
            <p:nvPicPr>
              <p:cNvPr id="51" name="object 15">
                <a:extLst>
                  <a:ext uri="{FF2B5EF4-FFF2-40B4-BE49-F238E27FC236}">
                    <a16:creationId xmlns:a16="http://schemas.microsoft.com/office/drawing/2014/main" id="{9D5CBA7D-B08F-4040-A423-BB2A8D2ED28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12286" y="3104389"/>
                <a:ext cx="2804030" cy="1522"/>
              </a:xfrm>
              <a:prstGeom prst="rect">
                <a:avLst/>
              </a:prstGeom>
            </p:spPr>
          </p:pic>
          <p:pic>
            <p:nvPicPr>
              <p:cNvPr id="52" name="object 16">
                <a:extLst>
                  <a:ext uri="{FF2B5EF4-FFF2-40B4-BE49-F238E27FC236}">
                    <a16:creationId xmlns:a16="http://schemas.microsoft.com/office/drawing/2014/main" id="{39DF926C-92A6-40E4-9B94-52E5C217D09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23765" y="2549652"/>
                <a:ext cx="2988563" cy="560831"/>
              </a:xfrm>
              <a:prstGeom prst="rect">
                <a:avLst/>
              </a:prstGeom>
            </p:spPr>
          </p:pic>
          <p:sp>
            <p:nvSpPr>
              <p:cNvPr id="53" name="object 17">
                <a:extLst>
                  <a:ext uri="{FF2B5EF4-FFF2-40B4-BE49-F238E27FC236}">
                    <a16:creationId xmlns:a16="http://schemas.microsoft.com/office/drawing/2014/main" id="{4D299B5D-0FBF-4759-9990-5E1AB942CAFE}"/>
                  </a:ext>
                </a:extLst>
              </p:cNvPr>
              <p:cNvSpPr/>
              <p:nvPr/>
            </p:nvSpPr>
            <p:spPr>
              <a:xfrm>
                <a:off x="6723765" y="2549652"/>
                <a:ext cx="2988945" cy="561340"/>
              </a:xfrm>
              <a:custGeom>
                <a:avLst/>
                <a:gdLst/>
                <a:ahLst/>
                <a:cxnLst/>
                <a:rect l="l" t="t" r="r" b="b"/>
                <a:pathLst>
                  <a:path w="2988945" h="561339">
                    <a:moveTo>
                      <a:pt x="2988564" y="473964"/>
                    </a:moveTo>
                    <a:lnTo>
                      <a:pt x="2988564" y="86868"/>
                    </a:lnTo>
                    <a:lnTo>
                      <a:pt x="2987040" y="77724"/>
                    </a:lnTo>
                    <a:lnTo>
                      <a:pt x="2980944" y="59436"/>
                    </a:lnTo>
                    <a:lnTo>
                      <a:pt x="2976372" y="50292"/>
                    </a:lnTo>
                    <a:lnTo>
                      <a:pt x="2967228" y="35052"/>
                    </a:lnTo>
                    <a:lnTo>
                      <a:pt x="2959608" y="28956"/>
                    </a:lnTo>
                    <a:lnTo>
                      <a:pt x="2953512" y="22860"/>
                    </a:lnTo>
                    <a:lnTo>
                      <a:pt x="2919984" y="4572"/>
                    </a:lnTo>
                    <a:lnTo>
                      <a:pt x="2892552" y="0"/>
                    </a:lnTo>
                    <a:lnTo>
                      <a:pt x="96012" y="0"/>
                    </a:lnTo>
                    <a:lnTo>
                      <a:pt x="85344" y="1524"/>
                    </a:lnTo>
                    <a:lnTo>
                      <a:pt x="67056" y="4572"/>
                    </a:lnTo>
                    <a:lnTo>
                      <a:pt x="57912" y="7620"/>
                    </a:lnTo>
                    <a:lnTo>
                      <a:pt x="50292" y="12192"/>
                    </a:lnTo>
                    <a:lnTo>
                      <a:pt x="41148" y="16764"/>
                    </a:lnTo>
                    <a:lnTo>
                      <a:pt x="35052" y="22860"/>
                    </a:lnTo>
                    <a:lnTo>
                      <a:pt x="27432" y="28956"/>
                    </a:lnTo>
                    <a:lnTo>
                      <a:pt x="21336" y="35052"/>
                    </a:lnTo>
                    <a:lnTo>
                      <a:pt x="15240" y="42672"/>
                    </a:lnTo>
                    <a:lnTo>
                      <a:pt x="10668" y="51816"/>
                    </a:lnTo>
                    <a:lnTo>
                      <a:pt x="7620" y="59436"/>
                    </a:lnTo>
                    <a:lnTo>
                      <a:pt x="3048" y="68580"/>
                    </a:lnTo>
                    <a:lnTo>
                      <a:pt x="0" y="86868"/>
                    </a:lnTo>
                    <a:lnTo>
                      <a:pt x="0" y="473964"/>
                    </a:lnTo>
                    <a:lnTo>
                      <a:pt x="1524" y="483108"/>
                    </a:lnTo>
                    <a:lnTo>
                      <a:pt x="3048" y="493776"/>
                    </a:lnTo>
                    <a:lnTo>
                      <a:pt x="7620" y="501396"/>
                    </a:lnTo>
                    <a:lnTo>
                      <a:pt x="9144" y="505968"/>
                    </a:lnTo>
                    <a:lnTo>
                      <a:pt x="9144" y="88392"/>
                    </a:lnTo>
                    <a:lnTo>
                      <a:pt x="12192" y="70104"/>
                    </a:lnTo>
                    <a:lnTo>
                      <a:pt x="15240" y="62484"/>
                    </a:lnTo>
                    <a:lnTo>
                      <a:pt x="19812" y="54864"/>
                    </a:lnTo>
                    <a:lnTo>
                      <a:pt x="24384" y="48768"/>
                    </a:lnTo>
                    <a:lnTo>
                      <a:pt x="28956" y="41148"/>
                    </a:lnTo>
                    <a:lnTo>
                      <a:pt x="70104" y="13716"/>
                    </a:lnTo>
                    <a:lnTo>
                      <a:pt x="79248" y="12192"/>
                    </a:lnTo>
                    <a:lnTo>
                      <a:pt x="86868" y="10668"/>
                    </a:lnTo>
                    <a:lnTo>
                      <a:pt x="96012" y="9144"/>
                    </a:lnTo>
                    <a:lnTo>
                      <a:pt x="2892552" y="9144"/>
                    </a:lnTo>
                    <a:lnTo>
                      <a:pt x="2901696" y="10668"/>
                    </a:lnTo>
                    <a:lnTo>
                      <a:pt x="2909316" y="12192"/>
                    </a:lnTo>
                    <a:lnTo>
                      <a:pt x="2918460" y="13716"/>
                    </a:lnTo>
                    <a:lnTo>
                      <a:pt x="2933700" y="19812"/>
                    </a:lnTo>
                    <a:lnTo>
                      <a:pt x="2941320" y="24384"/>
                    </a:lnTo>
                    <a:lnTo>
                      <a:pt x="2947416" y="30480"/>
                    </a:lnTo>
                    <a:lnTo>
                      <a:pt x="2953512" y="35052"/>
                    </a:lnTo>
                    <a:lnTo>
                      <a:pt x="2959608" y="41148"/>
                    </a:lnTo>
                    <a:lnTo>
                      <a:pt x="2968752" y="56388"/>
                    </a:lnTo>
                    <a:lnTo>
                      <a:pt x="2971800" y="62484"/>
                    </a:lnTo>
                    <a:lnTo>
                      <a:pt x="2974848" y="71628"/>
                    </a:lnTo>
                    <a:lnTo>
                      <a:pt x="2977896" y="79248"/>
                    </a:lnTo>
                    <a:lnTo>
                      <a:pt x="2979420" y="88392"/>
                    </a:lnTo>
                    <a:lnTo>
                      <a:pt x="2979420" y="505968"/>
                    </a:lnTo>
                    <a:lnTo>
                      <a:pt x="2987040" y="483108"/>
                    </a:lnTo>
                    <a:lnTo>
                      <a:pt x="2988564" y="473964"/>
                    </a:lnTo>
                    <a:close/>
                  </a:path>
                  <a:path w="2988945" h="561339">
                    <a:moveTo>
                      <a:pt x="2979420" y="505968"/>
                    </a:moveTo>
                    <a:lnTo>
                      <a:pt x="2979420" y="473964"/>
                    </a:lnTo>
                    <a:lnTo>
                      <a:pt x="2977896" y="481584"/>
                    </a:lnTo>
                    <a:lnTo>
                      <a:pt x="2974848" y="490728"/>
                    </a:lnTo>
                    <a:lnTo>
                      <a:pt x="2947416" y="531876"/>
                    </a:lnTo>
                    <a:lnTo>
                      <a:pt x="2909316" y="550164"/>
                    </a:lnTo>
                    <a:lnTo>
                      <a:pt x="2900172" y="550164"/>
                    </a:lnTo>
                    <a:lnTo>
                      <a:pt x="2892552" y="551688"/>
                    </a:lnTo>
                    <a:lnTo>
                      <a:pt x="96012" y="551688"/>
                    </a:lnTo>
                    <a:lnTo>
                      <a:pt x="86868" y="550164"/>
                    </a:lnTo>
                    <a:lnTo>
                      <a:pt x="77724" y="550164"/>
                    </a:lnTo>
                    <a:lnTo>
                      <a:pt x="41148" y="531876"/>
                    </a:lnTo>
                    <a:lnTo>
                      <a:pt x="24384" y="512064"/>
                    </a:lnTo>
                    <a:lnTo>
                      <a:pt x="19812" y="505968"/>
                    </a:lnTo>
                    <a:lnTo>
                      <a:pt x="15240" y="498348"/>
                    </a:lnTo>
                    <a:lnTo>
                      <a:pt x="12192" y="489204"/>
                    </a:lnTo>
                    <a:lnTo>
                      <a:pt x="10668" y="481584"/>
                    </a:lnTo>
                    <a:lnTo>
                      <a:pt x="9144" y="472440"/>
                    </a:lnTo>
                    <a:lnTo>
                      <a:pt x="9144" y="505968"/>
                    </a:lnTo>
                    <a:lnTo>
                      <a:pt x="10668" y="510540"/>
                    </a:lnTo>
                    <a:lnTo>
                      <a:pt x="16764" y="518160"/>
                    </a:lnTo>
                    <a:lnTo>
                      <a:pt x="21336" y="525780"/>
                    </a:lnTo>
                    <a:lnTo>
                      <a:pt x="57912" y="553212"/>
                    </a:lnTo>
                    <a:lnTo>
                      <a:pt x="86868" y="560832"/>
                    </a:lnTo>
                    <a:lnTo>
                      <a:pt x="2901696" y="560832"/>
                    </a:lnTo>
                    <a:lnTo>
                      <a:pt x="2938272" y="548640"/>
                    </a:lnTo>
                    <a:lnTo>
                      <a:pt x="2971800" y="518160"/>
                    </a:lnTo>
                    <a:lnTo>
                      <a:pt x="2977896" y="510540"/>
                    </a:lnTo>
                    <a:lnTo>
                      <a:pt x="2979420" y="50596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8C840F7B-C51E-4438-9FC4-0F23D6ECE44C}"/>
                </a:ext>
              </a:extLst>
            </p:cNvPr>
            <p:cNvSpPr txBox="1"/>
            <p:nvPr/>
          </p:nvSpPr>
          <p:spPr>
            <a:xfrm>
              <a:off x="7568439" y="2670988"/>
              <a:ext cx="2769870" cy="4283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Dès</a:t>
              </a:r>
              <a:r>
                <a:rPr sz="900" spc="35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qu’une</a:t>
              </a:r>
              <a:r>
                <a:rPr sz="900" spc="35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période</a:t>
              </a:r>
              <a:r>
                <a:rPr sz="900" spc="3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rectifiée</a:t>
              </a:r>
              <a:r>
                <a:rPr sz="900" spc="35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 b="1">
                  <a:solidFill>
                    <a:srgbClr val="001F5F"/>
                  </a:solidFill>
                  <a:latin typeface="Arial"/>
                  <a:cs typeface="Arial"/>
                </a:rPr>
                <a:t>est</a:t>
              </a:r>
              <a:r>
                <a:rPr sz="900" spc="45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 b="1">
                  <a:solidFill>
                    <a:srgbClr val="001F5F"/>
                  </a:solidFill>
                  <a:latin typeface="Arial"/>
                  <a:cs typeface="Arial"/>
                </a:rPr>
                <a:t>facturée</a:t>
              </a:r>
              <a:r>
                <a:rPr sz="900" spc="3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 b="1">
                  <a:solidFill>
                    <a:srgbClr val="001F5F"/>
                  </a:solidFill>
                  <a:latin typeface="Arial"/>
                  <a:cs typeface="Arial"/>
                </a:rPr>
                <a:t>et</a:t>
              </a:r>
              <a:r>
                <a:rPr sz="900" spc="35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 b="1" spc="-10">
                  <a:solidFill>
                    <a:srgbClr val="001F5F"/>
                  </a:solidFill>
                  <a:latin typeface="Arial"/>
                  <a:cs typeface="Arial"/>
                </a:rPr>
                <a:t>envoyée</a:t>
              </a:r>
              <a:r>
                <a:rPr sz="900" spc="-1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 b="1">
                  <a:solidFill>
                    <a:srgbClr val="001F5F"/>
                  </a:solidFill>
                  <a:latin typeface="Arial"/>
                  <a:cs typeface="Arial"/>
                </a:rPr>
                <a:t>en</a:t>
              </a:r>
              <a:r>
                <a:rPr sz="900" spc="5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 b="1">
                  <a:solidFill>
                    <a:srgbClr val="001F5F"/>
                  </a:solidFill>
                  <a:latin typeface="Arial"/>
                  <a:cs typeface="Arial"/>
                </a:rPr>
                <a:t>DSN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,</a:t>
              </a:r>
              <a:r>
                <a:rPr sz="900" spc="2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elle</a:t>
              </a:r>
              <a:r>
                <a:rPr sz="900" spc="1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peut</a:t>
              </a:r>
              <a:r>
                <a:rPr sz="900" spc="-5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être</a:t>
              </a:r>
              <a:r>
                <a:rPr sz="900" spc="1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rectifiée</a:t>
              </a:r>
              <a:r>
                <a:rPr sz="90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>
                  <a:solidFill>
                    <a:srgbClr val="001F5F"/>
                  </a:solidFill>
                  <a:latin typeface="Arial MT"/>
                  <a:cs typeface="Arial MT"/>
                </a:rPr>
                <a:t>de</a:t>
              </a:r>
              <a:r>
                <a:rPr sz="900" spc="1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900" spc="-10">
                  <a:solidFill>
                    <a:srgbClr val="001F5F"/>
                  </a:solidFill>
                  <a:latin typeface="Arial MT"/>
                  <a:cs typeface="Arial MT"/>
                </a:rPr>
                <a:t>nouveau</a:t>
              </a:r>
              <a:r>
                <a:rPr lang="fr-FR" sz="900" spc="-10">
                  <a:solidFill>
                    <a:srgbClr val="001F5F"/>
                  </a:solidFill>
                  <a:latin typeface="Arial MT"/>
                  <a:cs typeface="Arial MT"/>
                </a:rPr>
                <a:t>, comme pour les contrats actifs</a:t>
              </a:r>
              <a:endParaRPr sz="900">
                <a:latin typeface="Arial MT"/>
                <a:cs typeface="Arial MT"/>
              </a:endParaRPr>
            </a:p>
          </p:txBody>
        </p:sp>
      </p:grpSp>
      <p:sp>
        <p:nvSpPr>
          <p:cNvPr id="27" name="object 7">
            <a:extLst>
              <a:ext uri="{FF2B5EF4-FFF2-40B4-BE49-F238E27FC236}">
                <a16:creationId xmlns:a16="http://schemas.microsoft.com/office/drawing/2014/main" id="{DCA924D5-35B4-482A-BB80-6DE7BA637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649920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lang="fr-FR"/>
              <a:t>S</a:t>
            </a:r>
            <a:r>
              <a:rPr err="1"/>
              <a:t>aisie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de la rectification du salaire</a:t>
            </a:r>
            <a:endParaRPr spc="-1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9513D4-43C6-408D-9B52-ADC838CBF7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23</a:t>
            </a:fld>
            <a:endParaRPr lang="fr-FR" spc="-50"/>
          </a:p>
        </p:txBody>
      </p:sp>
    </p:spTree>
    <p:extLst>
      <p:ext uri="{BB962C8B-B14F-4D97-AF65-F5344CB8AC3E}">
        <p14:creationId xmlns:p14="http://schemas.microsoft.com/office/powerpoint/2010/main" val="393505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logiciel, Police&#10;&#10;Le contenu généré par l’IA peut être incorrect.">
            <a:extLst>
              <a:ext uri="{FF2B5EF4-FFF2-40B4-BE49-F238E27FC236}">
                <a16:creationId xmlns:a16="http://schemas.microsoft.com/office/drawing/2014/main" id="{B65F547A-EF6D-9D95-3C66-4DD5FBF4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50" y="1637759"/>
            <a:ext cx="5418629" cy="43953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659" y="3275083"/>
            <a:ext cx="1819578" cy="15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0506" y="2743600"/>
            <a:ext cx="484631" cy="712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0506" y="3720912"/>
            <a:ext cx="2565400" cy="80162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287571" y="3716274"/>
            <a:ext cx="2567940" cy="802005"/>
          </a:xfrm>
          <a:custGeom>
            <a:avLst/>
            <a:gdLst/>
            <a:ahLst/>
            <a:cxnLst/>
            <a:rect l="l" t="t" r="r" b="b"/>
            <a:pathLst>
              <a:path w="2567940" h="802004">
                <a:moveTo>
                  <a:pt x="487680" y="132588"/>
                </a:moveTo>
                <a:lnTo>
                  <a:pt x="4572" y="260604"/>
                </a:lnTo>
                <a:lnTo>
                  <a:pt x="1524" y="260604"/>
                </a:lnTo>
                <a:lnTo>
                  <a:pt x="0" y="262128"/>
                </a:lnTo>
                <a:lnTo>
                  <a:pt x="0" y="266700"/>
                </a:lnTo>
                <a:lnTo>
                  <a:pt x="3048" y="269748"/>
                </a:lnTo>
                <a:lnTo>
                  <a:pt x="4572" y="269748"/>
                </a:lnTo>
                <a:lnTo>
                  <a:pt x="6096" y="269969"/>
                </a:lnTo>
                <a:lnTo>
                  <a:pt x="6096" y="260604"/>
                </a:lnTo>
                <a:lnTo>
                  <a:pt x="28438" y="263846"/>
                </a:lnTo>
                <a:lnTo>
                  <a:pt x="484632" y="143342"/>
                </a:lnTo>
                <a:lnTo>
                  <a:pt x="484632" y="137160"/>
                </a:lnTo>
                <a:lnTo>
                  <a:pt x="487680" y="132588"/>
                </a:lnTo>
                <a:close/>
              </a:path>
              <a:path w="2567940" h="802004">
                <a:moveTo>
                  <a:pt x="28438" y="263846"/>
                </a:moveTo>
                <a:lnTo>
                  <a:pt x="6096" y="260604"/>
                </a:lnTo>
                <a:lnTo>
                  <a:pt x="6096" y="269748"/>
                </a:lnTo>
                <a:lnTo>
                  <a:pt x="28438" y="263846"/>
                </a:lnTo>
                <a:close/>
              </a:path>
              <a:path w="2567940" h="802004">
                <a:moveTo>
                  <a:pt x="2558796" y="713740"/>
                </a:moveTo>
                <a:lnTo>
                  <a:pt x="2558796" y="678180"/>
                </a:lnTo>
                <a:lnTo>
                  <a:pt x="2555748" y="691896"/>
                </a:lnTo>
                <a:lnTo>
                  <a:pt x="2552700" y="704088"/>
                </a:lnTo>
                <a:lnTo>
                  <a:pt x="2548128" y="714756"/>
                </a:lnTo>
                <a:lnTo>
                  <a:pt x="2543556" y="726948"/>
                </a:lnTo>
                <a:lnTo>
                  <a:pt x="2537460" y="737616"/>
                </a:lnTo>
                <a:lnTo>
                  <a:pt x="2502408" y="771144"/>
                </a:lnTo>
                <a:lnTo>
                  <a:pt x="2456688" y="790956"/>
                </a:lnTo>
                <a:lnTo>
                  <a:pt x="2444496" y="792480"/>
                </a:lnTo>
                <a:lnTo>
                  <a:pt x="608076" y="792480"/>
                </a:lnTo>
                <a:lnTo>
                  <a:pt x="594360" y="790956"/>
                </a:lnTo>
                <a:lnTo>
                  <a:pt x="582168" y="786384"/>
                </a:lnTo>
                <a:lnTo>
                  <a:pt x="571500" y="783336"/>
                </a:lnTo>
                <a:lnTo>
                  <a:pt x="530352" y="755904"/>
                </a:lnTo>
                <a:lnTo>
                  <a:pt x="502920" y="714756"/>
                </a:lnTo>
                <a:lnTo>
                  <a:pt x="499872" y="702564"/>
                </a:lnTo>
                <a:lnTo>
                  <a:pt x="495300" y="690372"/>
                </a:lnTo>
                <a:lnTo>
                  <a:pt x="493776" y="678180"/>
                </a:lnTo>
                <a:lnTo>
                  <a:pt x="493776" y="333756"/>
                </a:lnTo>
                <a:lnTo>
                  <a:pt x="492252" y="330708"/>
                </a:lnTo>
                <a:lnTo>
                  <a:pt x="489204" y="330708"/>
                </a:lnTo>
                <a:lnTo>
                  <a:pt x="28438" y="263846"/>
                </a:lnTo>
                <a:lnTo>
                  <a:pt x="6096" y="269748"/>
                </a:lnTo>
                <a:lnTo>
                  <a:pt x="6096" y="269969"/>
                </a:lnTo>
                <a:lnTo>
                  <a:pt x="484632" y="339409"/>
                </a:lnTo>
                <a:lnTo>
                  <a:pt x="484632" y="335280"/>
                </a:lnTo>
                <a:lnTo>
                  <a:pt x="487680" y="339852"/>
                </a:lnTo>
                <a:lnTo>
                  <a:pt x="487680" y="697992"/>
                </a:lnTo>
                <a:lnTo>
                  <a:pt x="490728" y="707136"/>
                </a:lnTo>
                <a:lnTo>
                  <a:pt x="515112" y="752856"/>
                </a:lnTo>
                <a:lnTo>
                  <a:pt x="544068" y="778764"/>
                </a:lnTo>
                <a:lnTo>
                  <a:pt x="592836" y="800100"/>
                </a:lnTo>
                <a:lnTo>
                  <a:pt x="606552" y="801624"/>
                </a:lnTo>
                <a:lnTo>
                  <a:pt x="2446020" y="801624"/>
                </a:lnTo>
                <a:lnTo>
                  <a:pt x="2459736" y="800100"/>
                </a:lnTo>
                <a:lnTo>
                  <a:pt x="2471928" y="795528"/>
                </a:lnTo>
                <a:lnTo>
                  <a:pt x="2485644" y="790956"/>
                </a:lnTo>
                <a:lnTo>
                  <a:pt x="2519172" y="771144"/>
                </a:lnTo>
                <a:lnTo>
                  <a:pt x="2545080" y="742188"/>
                </a:lnTo>
                <a:lnTo>
                  <a:pt x="2552700" y="729996"/>
                </a:lnTo>
                <a:lnTo>
                  <a:pt x="2558796" y="713740"/>
                </a:lnTo>
                <a:close/>
              </a:path>
              <a:path w="2567940" h="802004">
                <a:moveTo>
                  <a:pt x="2567940" y="679704"/>
                </a:moveTo>
                <a:lnTo>
                  <a:pt x="2567940" y="123444"/>
                </a:lnTo>
                <a:lnTo>
                  <a:pt x="2561844" y="96012"/>
                </a:lnTo>
                <a:lnTo>
                  <a:pt x="2545080" y="60960"/>
                </a:lnTo>
                <a:lnTo>
                  <a:pt x="2519172" y="32004"/>
                </a:lnTo>
                <a:lnTo>
                  <a:pt x="2484120" y="10668"/>
                </a:lnTo>
                <a:lnTo>
                  <a:pt x="2432304" y="0"/>
                </a:lnTo>
                <a:lnTo>
                  <a:pt x="620268" y="0"/>
                </a:lnTo>
                <a:lnTo>
                  <a:pt x="592836" y="3048"/>
                </a:lnTo>
                <a:lnTo>
                  <a:pt x="580644" y="6096"/>
                </a:lnTo>
                <a:lnTo>
                  <a:pt x="566928" y="12192"/>
                </a:lnTo>
                <a:lnTo>
                  <a:pt x="554736" y="16764"/>
                </a:lnTo>
                <a:lnTo>
                  <a:pt x="515112" y="50292"/>
                </a:lnTo>
                <a:lnTo>
                  <a:pt x="495300" y="83820"/>
                </a:lnTo>
                <a:lnTo>
                  <a:pt x="490728" y="97536"/>
                </a:lnTo>
                <a:lnTo>
                  <a:pt x="486156" y="109728"/>
                </a:lnTo>
                <a:lnTo>
                  <a:pt x="484632" y="123444"/>
                </a:lnTo>
                <a:lnTo>
                  <a:pt x="484632" y="133395"/>
                </a:lnTo>
                <a:lnTo>
                  <a:pt x="487680" y="132588"/>
                </a:lnTo>
                <a:lnTo>
                  <a:pt x="487680" y="142537"/>
                </a:lnTo>
                <a:lnTo>
                  <a:pt x="490728" y="141732"/>
                </a:lnTo>
                <a:lnTo>
                  <a:pt x="492252" y="141732"/>
                </a:lnTo>
                <a:lnTo>
                  <a:pt x="493776" y="140208"/>
                </a:lnTo>
                <a:lnTo>
                  <a:pt x="493776" y="123444"/>
                </a:lnTo>
                <a:lnTo>
                  <a:pt x="499872" y="99060"/>
                </a:lnTo>
                <a:lnTo>
                  <a:pt x="530352" y="47244"/>
                </a:lnTo>
                <a:lnTo>
                  <a:pt x="571500" y="19812"/>
                </a:lnTo>
                <a:lnTo>
                  <a:pt x="2444496" y="10668"/>
                </a:lnTo>
                <a:lnTo>
                  <a:pt x="2458212" y="12192"/>
                </a:lnTo>
                <a:lnTo>
                  <a:pt x="2502408" y="32004"/>
                </a:lnTo>
                <a:lnTo>
                  <a:pt x="2537460" y="67056"/>
                </a:lnTo>
                <a:lnTo>
                  <a:pt x="2555748" y="111252"/>
                </a:lnTo>
                <a:lnTo>
                  <a:pt x="2558796" y="124968"/>
                </a:lnTo>
                <a:lnTo>
                  <a:pt x="2558796" y="713740"/>
                </a:lnTo>
                <a:lnTo>
                  <a:pt x="2566416" y="693420"/>
                </a:lnTo>
                <a:lnTo>
                  <a:pt x="2567940" y="679704"/>
                </a:lnTo>
                <a:close/>
              </a:path>
              <a:path w="2567940" h="802004">
                <a:moveTo>
                  <a:pt x="487680" y="142537"/>
                </a:moveTo>
                <a:lnTo>
                  <a:pt x="487680" y="132588"/>
                </a:lnTo>
                <a:lnTo>
                  <a:pt x="484632" y="137160"/>
                </a:lnTo>
                <a:lnTo>
                  <a:pt x="484632" y="143342"/>
                </a:lnTo>
                <a:lnTo>
                  <a:pt x="487680" y="142537"/>
                </a:lnTo>
                <a:close/>
              </a:path>
              <a:path w="2567940" h="802004">
                <a:moveTo>
                  <a:pt x="487680" y="339852"/>
                </a:moveTo>
                <a:lnTo>
                  <a:pt x="484632" y="335280"/>
                </a:lnTo>
                <a:lnTo>
                  <a:pt x="484632" y="339409"/>
                </a:lnTo>
                <a:lnTo>
                  <a:pt x="487680" y="339852"/>
                </a:lnTo>
                <a:close/>
              </a:path>
              <a:path w="2567940" h="802004">
                <a:moveTo>
                  <a:pt x="487680" y="697992"/>
                </a:moveTo>
                <a:lnTo>
                  <a:pt x="487680" y="339852"/>
                </a:lnTo>
                <a:lnTo>
                  <a:pt x="484632" y="339409"/>
                </a:lnTo>
                <a:lnTo>
                  <a:pt x="484632" y="679704"/>
                </a:lnTo>
                <a:lnTo>
                  <a:pt x="486156" y="693420"/>
                </a:lnTo>
                <a:lnTo>
                  <a:pt x="487680" y="697992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t>Suite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l’envoi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du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rPr spc="-25"/>
              <a:t>VS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2273" y="3821739"/>
            <a:ext cx="17354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accusé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d’envoi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produit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pour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confirmatio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n. 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7537" y="1245108"/>
            <a:ext cx="7973695" cy="386080"/>
          </a:xfrm>
          <a:custGeom>
            <a:avLst/>
            <a:gdLst/>
            <a:ahLst/>
            <a:cxnLst/>
            <a:rect l="l" t="t" r="r" b="b"/>
            <a:pathLst>
              <a:path w="7973695" h="386080">
                <a:moveTo>
                  <a:pt x="7973565" y="320040"/>
                </a:moveTo>
                <a:lnTo>
                  <a:pt x="7973565" y="65532"/>
                </a:lnTo>
                <a:lnTo>
                  <a:pt x="7972041" y="57912"/>
                </a:lnTo>
                <a:lnTo>
                  <a:pt x="7952229" y="21336"/>
                </a:lnTo>
                <a:lnTo>
                  <a:pt x="7915653" y="1524"/>
                </a:lnTo>
                <a:lnTo>
                  <a:pt x="7908033" y="0"/>
                </a:lnTo>
                <a:lnTo>
                  <a:pt x="65532" y="0"/>
                </a:lnTo>
                <a:lnTo>
                  <a:pt x="21336" y="21336"/>
                </a:lnTo>
                <a:lnTo>
                  <a:pt x="1524" y="57912"/>
                </a:lnTo>
                <a:lnTo>
                  <a:pt x="0" y="65532"/>
                </a:lnTo>
                <a:lnTo>
                  <a:pt x="0" y="320040"/>
                </a:lnTo>
                <a:lnTo>
                  <a:pt x="21336" y="364236"/>
                </a:lnTo>
                <a:lnTo>
                  <a:pt x="25908" y="368154"/>
                </a:lnTo>
                <a:lnTo>
                  <a:pt x="25908" y="64008"/>
                </a:lnTo>
                <a:lnTo>
                  <a:pt x="28956" y="53340"/>
                </a:lnTo>
                <a:lnTo>
                  <a:pt x="28956" y="54864"/>
                </a:lnTo>
                <a:lnTo>
                  <a:pt x="32004" y="48768"/>
                </a:lnTo>
                <a:lnTo>
                  <a:pt x="32004" y="47244"/>
                </a:lnTo>
                <a:lnTo>
                  <a:pt x="38100" y="39928"/>
                </a:lnTo>
                <a:lnTo>
                  <a:pt x="38100" y="39624"/>
                </a:lnTo>
                <a:lnTo>
                  <a:pt x="39624" y="38100"/>
                </a:lnTo>
                <a:lnTo>
                  <a:pt x="39624" y="38608"/>
                </a:lnTo>
                <a:lnTo>
                  <a:pt x="45720" y="34544"/>
                </a:lnTo>
                <a:lnTo>
                  <a:pt x="45720" y="33528"/>
                </a:lnTo>
                <a:lnTo>
                  <a:pt x="53340" y="29718"/>
                </a:lnTo>
                <a:lnTo>
                  <a:pt x="53340" y="28956"/>
                </a:lnTo>
                <a:lnTo>
                  <a:pt x="62484" y="26343"/>
                </a:lnTo>
                <a:lnTo>
                  <a:pt x="62484" y="25908"/>
                </a:lnTo>
                <a:lnTo>
                  <a:pt x="7911081" y="25908"/>
                </a:lnTo>
                <a:lnTo>
                  <a:pt x="7911081" y="26343"/>
                </a:lnTo>
                <a:lnTo>
                  <a:pt x="7920225" y="28956"/>
                </a:lnTo>
                <a:lnTo>
                  <a:pt x="7920225" y="29718"/>
                </a:lnTo>
                <a:lnTo>
                  <a:pt x="7927845" y="33528"/>
                </a:lnTo>
                <a:lnTo>
                  <a:pt x="7927845" y="34544"/>
                </a:lnTo>
                <a:lnTo>
                  <a:pt x="7933941" y="38608"/>
                </a:lnTo>
                <a:lnTo>
                  <a:pt x="7933941" y="38100"/>
                </a:lnTo>
                <a:lnTo>
                  <a:pt x="7935465" y="39624"/>
                </a:lnTo>
                <a:lnTo>
                  <a:pt x="7935465" y="39928"/>
                </a:lnTo>
                <a:lnTo>
                  <a:pt x="7941561" y="47244"/>
                </a:lnTo>
                <a:lnTo>
                  <a:pt x="7941561" y="48768"/>
                </a:lnTo>
                <a:lnTo>
                  <a:pt x="7944609" y="54864"/>
                </a:lnTo>
                <a:lnTo>
                  <a:pt x="7944609" y="53340"/>
                </a:lnTo>
                <a:lnTo>
                  <a:pt x="7947657" y="64008"/>
                </a:lnTo>
                <a:lnTo>
                  <a:pt x="7947657" y="368154"/>
                </a:lnTo>
                <a:lnTo>
                  <a:pt x="7952229" y="364236"/>
                </a:lnTo>
                <a:lnTo>
                  <a:pt x="7961373" y="353568"/>
                </a:lnTo>
                <a:lnTo>
                  <a:pt x="7968993" y="341376"/>
                </a:lnTo>
                <a:lnTo>
                  <a:pt x="7972041" y="327660"/>
                </a:lnTo>
                <a:lnTo>
                  <a:pt x="7973565" y="320040"/>
                </a:lnTo>
                <a:close/>
              </a:path>
              <a:path w="7973695" h="386080">
                <a:moveTo>
                  <a:pt x="33528" y="339852"/>
                </a:moveTo>
                <a:lnTo>
                  <a:pt x="28956" y="330708"/>
                </a:lnTo>
                <a:lnTo>
                  <a:pt x="28956" y="332232"/>
                </a:lnTo>
                <a:lnTo>
                  <a:pt x="25908" y="321564"/>
                </a:lnTo>
                <a:lnTo>
                  <a:pt x="25908" y="368154"/>
                </a:lnTo>
                <a:lnTo>
                  <a:pt x="32004" y="373380"/>
                </a:lnTo>
                <a:lnTo>
                  <a:pt x="32004" y="338328"/>
                </a:lnTo>
                <a:lnTo>
                  <a:pt x="33528" y="339852"/>
                </a:lnTo>
                <a:close/>
              </a:path>
              <a:path w="7973695" h="386080">
                <a:moveTo>
                  <a:pt x="33528" y="45720"/>
                </a:moveTo>
                <a:lnTo>
                  <a:pt x="32004" y="47244"/>
                </a:lnTo>
                <a:lnTo>
                  <a:pt x="32004" y="48768"/>
                </a:lnTo>
                <a:lnTo>
                  <a:pt x="33528" y="45720"/>
                </a:lnTo>
                <a:close/>
              </a:path>
              <a:path w="7973695" h="386080">
                <a:moveTo>
                  <a:pt x="38931" y="346640"/>
                </a:moveTo>
                <a:lnTo>
                  <a:pt x="32004" y="338328"/>
                </a:lnTo>
                <a:lnTo>
                  <a:pt x="32004" y="373380"/>
                </a:lnTo>
                <a:lnTo>
                  <a:pt x="38100" y="376428"/>
                </a:lnTo>
                <a:lnTo>
                  <a:pt x="38100" y="345948"/>
                </a:lnTo>
                <a:lnTo>
                  <a:pt x="38671" y="346519"/>
                </a:lnTo>
                <a:lnTo>
                  <a:pt x="38931" y="346640"/>
                </a:lnTo>
                <a:close/>
              </a:path>
              <a:path w="7973695" h="386080">
                <a:moveTo>
                  <a:pt x="39624" y="38100"/>
                </a:moveTo>
                <a:lnTo>
                  <a:pt x="38100" y="39624"/>
                </a:lnTo>
                <a:lnTo>
                  <a:pt x="38671" y="39243"/>
                </a:lnTo>
                <a:lnTo>
                  <a:pt x="39624" y="38100"/>
                </a:lnTo>
                <a:close/>
              </a:path>
              <a:path w="7973695" h="386080">
                <a:moveTo>
                  <a:pt x="38671" y="39243"/>
                </a:moveTo>
                <a:lnTo>
                  <a:pt x="38100" y="39624"/>
                </a:lnTo>
                <a:lnTo>
                  <a:pt x="38100" y="39928"/>
                </a:lnTo>
                <a:lnTo>
                  <a:pt x="38671" y="39243"/>
                </a:lnTo>
                <a:close/>
              </a:path>
              <a:path w="7973695" h="386080">
                <a:moveTo>
                  <a:pt x="39624" y="377190"/>
                </a:moveTo>
                <a:lnTo>
                  <a:pt x="39624" y="347472"/>
                </a:lnTo>
                <a:lnTo>
                  <a:pt x="38931" y="346779"/>
                </a:lnTo>
                <a:lnTo>
                  <a:pt x="38671" y="346424"/>
                </a:lnTo>
                <a:lnTo>
                  <a:pt x="38100" y="345948"/>
                </a:lnTo>
                <a:lnTo>
                  <a:pt x="38100" y="376428"/>
                </a:lnTo>
                <a:lnTo>
                  <a:pt x="39624" y="377190"/>
                </a:lnTo>
                <a:close/>
              </a:path>
              <a:path w="7973695" h="386080">
                <a:moveTo>
                  <a:pt x="39624" y="38608"/>
                </a:moveTo>
                <a:lnTo>
                  <a:pt x="39624" y="38100"/>
                </a:lnTo>
                <a:lnTo>
                  <a:pt x="38671" y="39243"/>
                </a:lnTo>
                <a:lnTo>
                  <a:pt x="39624" y="38608"/>
                </a:lnTo>
                <a:close/>
              </a:path>
              <a:path w="7973695" h="386080">
                <a:moveTo>
                  <a:pt x="39624" y="347472"/>
                </a:moveTo>
                <a:lnTo>
                  <a:pt x="38931" y="346640"/>
                </a:lnTo>
                <a:lnTo>
                  <a:pt x="38671" y="346424"/>
                </a:lnTo>
                <a:lnTo>
                  <a:pt x="38931" y="346779"/>
                </a:lnTo>
                <a:lnTo>
                  <a:pt x="39624" y="347472"/>
                </a:lnTo>
                <a:close/>
              </a:path>
              <a:path w="7973695" h="386080">
                <a:moveTo>
                  <a:pt x="47244" y="380492"/>
                </a:moveTo>
                <a:lnTo>
                  <a:pt x="47244" y="353568"/>
                </a:lnTo>
                <a:lnTo>
                  <a:pt x="38931" y="346640"/>
                </a:lnTo>
                <a:lnTo>
                  <a:pt x="39624" y="347472"/>
                </a:lnTo>
                <a:lnTo>
                  <a:pt x="39624" y="377190"/>
                </a:lnTo>
                <a:lnTo>
                  <a:pt x="44196" y="379476"/>
                </a:lnTo>
                <a:lnTo>
                  <a:pt x="47244" y="380492"/>
                </a:lnTo>
                <a:close/>
              </a:path>
              <a:path w="7973695" h="386080">
                <a:moveTo>
                  <a:pt x="47244" y="33528"/>
                </a:moveTo>
                <a:lnTo>
                  <a:pt x="45720" y="33528"/>
                </a:lnTo>
                <a:lnTo>
                  <a:pt x="45720" y="34544"/>
                </a:lnTo>
                <a:lnTo>
                  <a:pt x="47244" y="33528"/>
                </a:lnTo>
                <a:close/>
              </a:path>
              <a:path w="7973695" h="386080">
                <a:moveTo>
                  <a:pt x="54864" y="356616"/>
                </a:moveTo>
                <a:lnTo>
                  <a:pt x="45720" y="352044"/>
                </a:lnTo>
                <a:lnTo>
                  <a:pt x="47244" y="353568"/>
                </a:lnTo>
                <a:lnTo>
                  <a:pt x="47244" y="380492"/>
                </a:lnTo>
                <a:lnTo>
                  <a:pt x="53340" y="382524"/>
                </a:lnTo>
                <a:lnTo>
                  <a:pt x="53340" y="356616"/>
                </a:lnTo>
                <a:lnTo>
                  <a:pt x="54864" y="356616"/>
                </a:lnTo>
                <a:close/>
              </a:path>
              <a:path w="7973695" h="386080">
                <a:moveTo>
                  <a:pt x="54864" y="28956"/>
                </a:moveTo>
                <a:lnTo>
                  <a:pt x="53340" y="28956"/>
                </a:lnTo>
                <a:lnTo>
                  <a:pt x="53340" y="29718"/>
                </a:lnTo>
                <a:lnTo>
                  <a:pt x="54864" y="28956"/>
                </a:lnTo>
                <a:close/>
              </a:path>
              <a:path w="7973695" h="386080">
                <a:moveTo>
                  <a:pt x="64008" y="359664"/>
                </a:moveTo>
                <a:lnTo>
                  <a:pt x="53340" y="356616"/>
                </a:lnTo>
                <a:lnTo>
                  <a:pt x="53340" y="382524"/>
                </a:lnTo>
                <a:lnTo>
                  <a:pt x="57912" y="384048"/>
                </a:lnTo>
                <a:lnTo>
                  <a:pt x="62484" y="384962"/>
                </a:lnTo>
                <a:lnTo>
                  <a:pt x="62484" y="359664"/>
                </a:lnTo>
                <a:lnTo>
                  <a:pt x="64008" y="359664"/>
                </a:lnTo>
                <a:close/>
              </a:path>
              <a:path w="7973695" h="386080">
                <a:moveTo>
                  <a:pt x="64008" y="25908"/>
                </a:moveTo>
                <a:lnTo>
                  <a:pt x="62484" y="25908"/>
                </a:lnTo>
                <a:lnTo>
                  <a:pt x="62484" y="26343"/>
                </a:lnTo>
                <a:lnTo>
                  <a:pt x="64008" y="25908"/>
                </a:lnTo>
                <a:close/>
              </a:path>
              <a:path w="7973695" h="386080">
                <a:moveTo>
                  <a:pt x="7911081" y="384962"/>
                </a:moveTo>
                <a:lnTo>
                  <a:pt x="7911081" y="359664"/>
                </a:lnTo>
                <a:lnTo>
                  <a:pt x="62484" y="359664"/>
                </a:lnTo>
                <a:lnTo>
                  <a:pt x="62484" y="384962"/>
                </a:lnTo>
                <a:lnTo>
                  <a:pt x="65532" y="385572"/>
                </a:lnTo>
                <a:lnTo>
                  <a:pt x="7908033" y="385572"/>
                </a:lnTo>
                <a:lnTo>
                  <a:pt x="7911081" y="384962"/>
                </a:lnTo>
                <a:close/>
              </a:path>
              <a:path w="7973695" h="386080">
                <a:moveTo>
                  <a:pt x="7911081" y="26343"/>
                </a:moveTo>
                <a:lnTo>
                  <a:pt x="7911081" y="25908"/>
                </a:lnTo>
                <a:lnTo>
                  <a:pt x="7909557" y="25908"/>
                </a:lnTo>
                <a:lnTo>
                  <a:pt x="7911081" y="26343"/>
                </a:lnTo>
                <a:close/>
              </a:path>
              <a:path w="7973695" h="386080">
                <a:moveTo>
                  <a:pt x="7920225" y="382524"/>
                </a:moveTo>
                <a:lnTo>
                  <a:pt x="7920225" y="356616"/>
                </a:lnTo>
                <a:lnTo>
                  <a:pt x="7909557" y="359664"/>
                </a:lnTo>
                <a:lnTo>
                  <a:pt x="7911081" y="359664"/>
                </a:lnTo>
                <a:lnTo>
                  <a:pt x="7911081" y="384962"/>
                </a:lnTo>
                <a:lnTo>
                  <a:pt x="7915653" y="384048"/>
                </a:lnTo>
                <a:lnTo>
                  <a:pt x="7920225" y="382524"/>
                </a:lnTo>
                <a:close/>
              </a:path>
              <a:path w="7973695" h="386080">
                <a:moveTo>
                  <a:pt x="7920225" y="29718"/>
                </a:moveTo>
                <a:lnTo>
                  <a:pt x="7920225" y="28956"/>
                </a:lnTo>
                <a:lnTo>
                  <a:pt x="7918701" y="28956"/>
                </a:lnTo>
                <a:lnTo>
                  <a:pt x="7920225" y="29718"/>
                </a:lnTo>
                <a:close/>
              </a:path>
              <a:path w="7973695" h="386080">
                <a:moveTo>
                  <a:pt x="7927845" y="352044"/>
                </a:moveTo>
                <a:lnTo>
                  <a:pt x="7918701" y="356616"/>
                </a:lnTo>
                <a:lnTo>
                  <a:pt x="7920225" y="356616"/>
                </a:lnTo>
                <a:lnTo>
                  <a:pt x="7920225" y="382524"/>
                </a:lnTo>
                <a:lnTo>
                  <a:pt x="7926321" y="380492"/>
                </a:lnTo>
                <a:lnTo>
                  <a:pt x="7926321" y="353568"/>
                </a:lnTo>
                <a:lnTo>
                  <a:pt x="7927845" y="352044"/>
                </a:lnTo>
                <a:close/>
              </a:path>
              <a:path w="7973695" h="386080">
                <a:moveTo>
                  <a:pt x="7927845" y="34544"/>
                </a:moveTo>
                <a:lnTo>
                  <a:pt x="7927845" y="33528"/>
                </a:lnTo>
                <a:lnTo>
                  <a:pt x="7926321" y="33528"/>
                </a:lnTo>
                <a:lnTo>
                  <a:pt x="7927845" y="34544"/>
                </a:lnTo>
                <a:close/>
              </a:path>
              <a:path w="7973695" h="386080">
                <a:moveTo>
                  <a:pt x="7934633" y="346640"/>
                </a:moveTo>
                <a:lnTo>
                  <a:pt x="7926321" y="353568"/>
                </a:lnTo>
                <a:lnTo>
                  <a:pt x="7926321" y="380492"/>
                </a:lnTo>
                <a:lnTo>
                  <a:pt x="7929369" y="379476"/>
                </a:lnTo>
                <a:lnTo>
                  <a:pt x="7933941" y="377190"/>
                </a:lnTo>
                <a:lnTo>
                  <a:pt x="7933941" y="347472"/>
                </a:lnTo>
                <a:lnTo>
                  <a:pt x="7934633" y="346640"/>
                </a:lnTo>
                <a:close/>
              </a:path>
              <a:path w="7973695" h="386080">
                <a:moveTo>
                  <a:pt x="7935465" y="39624"/>
                </a:moveTo>
                <a:lnTo>
                  <a:pt x="7933941" y="38100"/>
                </a:lnTo>
                <a:lnTo>
                  <a:pt x="7934893" y="39243"/>
                </a:lnTo>
                <a:lnTo>
                  <a:pt x="7935465" y="39624"/>
                </a:lnTo>
                <a:close/>
              </a:path>
              <a:path w="7973695" h="386080">
                <a:moveTo>
                  <a:pt x="7934893" y="39243"/>
                </a:moveTo>
                <a:lnTo>
                  <a:pt x="7933941" y="38100"/>
                </a:lnTo>
                <a:lnTo>
                  <a:pt x="7933941" y="38608"/>
                </a:lnTo>
                <a:lnTo>
                  <a:pt x="7934893" y="39243"/>
                </a:lnTo>
                <a:close/>
              </a:path>
              <a:path w="7973695" h="386080">
                <a:moveTo>
                  <a:pt x="7941561" y="373380"/>
                </a:moveTo>
                <a:lnTo>
                  <a:pt x="7941561" y="338328"/>
                </a:lnTo>
                <a:lnTo>
                  <a:pt x="7933941" y="347472"/>
                </a:lnTo>
                <a:lnTo>
                  <a:pt x="7935465" y="345948"/>
                </a:lnTo>
                <a:lnTo>
                  <a:pt x="7935465" y="376428"/>
                </a:lnTo>
                <a:lnTo>
                  <a:pt x="7941561" y="373380"/>
                </a:lnTo>
                <a:close/>
              </a:path>
              <a:path w="7973695" h="386080">
                <a:moveTo>
                  <a:pt x="7935465" y="376428"/>
                </a:moveTo>
                <a:lnTo>
                  <a:pt x="7935465" y="345948"/>
                </a:lnTo>
                <a:lnTo>
                  <a:pt x="7933941" y="347472"/>
                </a:lnTo>
                <a:lnTo>
                  <a:pt x="7933941" y="377190"/>
                </a:lnTo>
                <a:lnTo>
                  <a:pt x="7935465" y="376428"/>
                </a:lnTo>
                <a:close/>
              </a:path>
              <a:path w="7973695" h="386080">
                <a:moveTo>
                  <a:pt x="7935465" y="39928"/>
                </a:moveTo>
                <a:lnTo>
                  <a:pt x="7935465" y="39624"/>
                </a:lnTo>
                <a:lnTo>
                  <a:pt x="7934893" y="39243"/>
                </a:lnTo>
                <a:lnTo>
                  <a:pt x="7935465" y="39928"/>
                </a:lnTo>
                <a:close/>
              </a:path>
              <a:path w="7973695" h="386080">
                <a:moveTo>
                  <a:pt x="7941561" y="48768"/>
                </a:moveTo>
                <a:lnTo>
                  <a:pt x="7941561" y="47244"/>
                </a:lnTo>
                <a:lnTo>
                  <a:pt x="7940037" y="45720"/>
                </a:lnTo>
                <a:lnTo>
                  <a:pt x="7941561" y="48768"/>
                </a:lnTo>
                <a:close/>
              </a:path>
              <a:path w="7973695" h="386080">
                <a:moveTo>
                  <a:pt x="7947657" y="368154"/>
                </a:moveTo>
                <a:lnTo>
                  <a:pt x="7947657" y="321564"/>
                </a:lnTo>
                <a:lnTo>
                  <a:pt x="7944609" y="332232"/>
                </a:lnTo>
                <a:lnTo>
                  <a:pt x="7944609" y="330708"/>
                </a:lnTo>
                <a:lnTo>
                  <a:pt x="7940037" y="339852"/>
                </a:lnTo>
                <a:lnTo>
                  <a:pt x="7941561" y="338328"/>
                </a:lnTo>
                <a:lnTo>
                  <a:pt x="7941561" y="373380"/>
                </a:lnTo>
                <a:lnTo>
                  <a:pt x="7947657" y="36815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63708" y="1311655"/>
            <a:ext cx="1517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1.</a:t>
            </a:r>
            <a:r>
              <a:rPr sz="1400" spc="-6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Accusé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d’envoi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210C52-69B4-49A7-B31A-56D6676F2B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24</a:t>
            </a:fld>
            <a:endParaRPr lang="fr-FR" spc="-50"/>
          </a:p>
        </p:txBody>
      </p:sp>
    </p:spTree>
    <p:extLst>
      <p:ext uri="{BB962C8B-B14F-4D97-AF65-F5344CB8AC3E}">
        <p14:creationId xmlns:p14="http://schemas.microsoft.com/office/powerpoint/2010/main" val="3890187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659" y="3275083"/>
            <a:ext cx="1819578" cy="15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0506" y="2743600"/>
            <a:ext cx="484631" cy="712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t>Suite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l’envoi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du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rPr spc="-25"/>
              <a:t>VS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F6EDE5E0-67F9-4771-8D33-3825E2AC7A0C}"/>
              </a:ext>
            </a:extLst>
          </p:cNvPr>
          <p:cNvSpPr/>
          <p:nvPr/>
        </p:nvSpPr>
        <p:spPr>
          <a:xfrm>
            <a:off x="1057537" y="1245108"/>
            <a:ext cx="7973695" cy="386080"/>
          </a:xfrm>
          <a:custGeom>
            <a:avLst/>
            <a:gdLst/>
            <a:ahLst/>
            <a:cxnLst/>
            <a:rect l="l" t="t" r="r" b="b"/>
            <a:pathLst>
              <a:path w="7973695" h="386080">
                <a:moveTo>
                  <a:pt x="7973565" y="320040"/>
                </a:moveTo>
                <a:lnTo>
                  <a:pt x="7973565" y="65532"/>
                </a:lnTo>
                <a:lnTo>
                  <a:pt x="7972041" y="57912"/>
                </a:lnTo>
                <a:lnTo>
                  <a:pt x="7952229" y="21336"/>
                </a:lnTo>
                <a:lnTo>
                  <a:pt x="7915653" y="1524"/>
                </a:lnTo>
                <a:lnTo>
                  <a:pt x="7908033" y="0"/>
                </a:lnTo>
                <a:lnTo>
                  <a:pt x="65532" y="0"/>
                </a:lnTo>
                <a:lnTo>
                  <a:pt x="21336" y="21336"/>
                </a:lnTo>
                <a:lnTo>
                  <a:pt x="1524" y="57912"/>
                </a:lnTo>
                <a:lnTo>
                  <a:pt x="0" y="65532"/>
                </a:lnTo>
                <a:lnTo>
                  <a:pt x="0" y="320040"/>
                </a:lnTo>
                <a:lnTo>
                  <a:pt x="21336" y="364236"/>
                </a:lnTo>
                <a:lnTo>
                  <a:pt x="25908" y="368154"/>
                </a:lnTo>
                <a:lnTo>
                  <a:pt x="25908" y="64008"/>
                </a:lnTo>
                <a:lnTo>
                  <a:pt x="28956" y="53340"/>
                </a:lnTo>
                <a:lnTo>
                  <a:pt x="28956" y="54864"/>
                </a:lnTo>
                <a:lnTo>
                  <a:pt x="32004" y="48768"/>
                </a:lnTo>
                <a:lnTo>
                  <a:pt x="32004" y="47244"/>
                </a:lnTo>
                <a:lnTo>
                  <a:pt x="38100" y="39928"/>
                </a:lnTo>
                <a:lnTo>
                  <a:pt x="38100" y="39624"/>
                </a:lnTo>
                <a:lnTo>
                  <a:pt x="39624" y="38100"/>
                </a:lnTo>
                <a:lnTo>
                  <a:pt x="39624" y="38608"/>
                </a:lnTo>
                <a:lnTo>
                  <a:pt x="45720" y="34544"/>
                </a:lnTo>
                <a:lnTo>
                  <a:pt x="45720" y="33528"/>
                </a:lnTo>
                <a:lnTo>
                  <a:pt x="53340" y="29718"/>
                </a:lnTo>
                <a:lnTo>
                  <a:pt x="53340" y="28956"/>
                </a:lnTo>
                <a:lnTo>
                  <a:pt x="62484" y="26343"/>
                </a:lnTo>
                <a:lnTo>
                  <a:pt x="62484" y="25908"/>
                </a:lnTo>
                <a:lnTo>
                  <a:pt x="7911081" y="25908"/>
                </a:lnTo>
                <a:lnTo>
                  <a:pt x="7911081" y="26343"/>
                </a:lnTo>
                <a:lnTo>
                  <a:pt x="7920225" y="28956"/>
                </a:lnTo>
                <a:lnTo>
                  <a:pt x="7920225" y="29718"/>
                </a:lnTo>
                <a:lnTo>
                  <a:pt x="7927845" y="33528"/>
                </a:lnTo>
                <a:lnTo>
                  <a:pt x="7927845" y="34544"/>
                </a:lnTo>
                <a:lnTo>
                  <a:pt x="7933941" y="38608"/>
                </a:lnTo>
                <a:lnTo>
                  <a:pt x="7933941" y="38100"/>
                </a:lnTo>
                <a:lnTo>
                  <a:pt x="7935465" y="39624"/>
                </a:lnTo>
                <a:lnTo>
                  <a:pt x="7935465" y="39928"/>
                </a:lnTo>
                <a:lnTo>
                  <a:pt x="7941561" y="47244"/>
                </a:lnTo>
                <a:lnTo>
                  <a:pt x="7941561" y="48768"/>
                </a:lnTo>
                <a:lnTo>
                  <a:pt x="7944609" y="54864"/>
                </a:lnTo>
                <a:lnTo>
                  <a:pt x="7944609" y="53340"/>
                </a:lnTo>
                <a:lnTo>
                  <a:pt x="7947657" y="64008"/>
                </a:lnTo>
                <a:lnTo>
                  <a:pt x="7947657" y="368154"/>
                </a:lnTo>
                <a:lnTo>
                  <a:pt x="7952229" y="364236"/>
                </a:lnTo>
                <a:lnTo>
                  <a:pt x="7961373" y="353568"/>
                </a:lnTo>
                <a:lnTo>
                  <a:pt x="7968993" y="341376"/>
                </a:lnTo>
                <a:lnTo>
                  <a:pt x="7972041" y="327660"/>
                </a:lnTo>
                <a:lnTo>
                  <a:pt x="7973565" y="320040"/>
                </a:lnTo>
                <a:close/>
              </a:path>
              <a:path w="7973695" h="386080">
                <a:moveTo>
                  <a:pt x="33528" y="339852"/>
                </a:moveTo>
                <a:lnTo>
                  <a:pt x="28956" y="330708"/>
                </a:lnTo>
                <a:lnTo>
                  <a:pt x="28956" y="332232"/>
                </a:lnTo>
                <a:lnTo>
                  <a:pt x="25908" y="321564"/>
                </a:lnTo>
                <a:lnTo>
                  <a:pt x="25908" y="368154"/>
                </a:lnTo>
                <a:lnTo>
                  <a:pt x="32004" y="373380"/>
                </a:lnTo>
                <a:lnTo>
                  <a:pt x="32004" y="338328"/>
                </a:lnTo>
                <a:lnTo>
                  <a:pt x="33528" y="339852"/>
                </a:lnTo>
                <a:close/>
              </a:path>
              <a:path w="7973695" h="386080">
                <a:moveTo>
                  <a:pt x="33528" y="45720"/>
                </a:moveTo>
                <a:lnTo>
                  <a:pt x="32004" y="47244"/>
                </a:lnTo>
                <a:lnTo>
                  <a:pt x="32004" y="48768"/>
                </a:lnTo>
                <a:lnTo>
                  <a:pt x="33528" y="45720"/>
                </a:lnTo>
                <a:close/>
              </a:path>
              <a:path w="7973695" h="386080">
                <a:moveTo>
                  <a:pt x="38931" y="346640"/>
                </a:moveTo>
                <a:lnTo>
                  <a:pt x="32004" y="338328"/>
                </a:lnTo>
                <a:lnTo>
                  <a:pt x="32004" y="373380"/>
                </a:lnTo>
                <a:lnTo>
                  <a:pt x="38100" y="376428"/>
                </a:lnTo>
                <a:lnTo>
                  <a:pt x="38100" y="345948"/>
                </a:lnTo>
                <a:lnTo>
                  <a:pt x="38671" y="346519"/>
                </a:lnTo>
                <a:lnTo>
                  <a:pt x="38931" y="346640"/>
                </a:lnTo>
                <a:close/>
              </a:path>
              <a:path w="7973695" h="386080">
                <a:moveTo>
                  <a:pt x="39624" y="38100"/>
                </a:moveTo>
                <a:lnTo>
                  <a:pt x="38100" y="39624"/>
                </a:lnTo>
                <a:lnTo>
                  <a:pt x="38671" y="39243"/>
                </a:lnTo>
                <a:lnTo>
                  <a:pt x="39624" y="38100"/>
                </a:lnTo>
                <a:close/>
              </a:path>
              <a:path w="7973695" h="386080">
                <a:moveTo>
                  <a:pt x="38671" y="39243"/>
                </a:moveTo>
                <a:lnTo>
                  <a:pt x="38100" y="39624"/>
                </a:lnTo>
                <a:lnTo>
                  <a:pt x="38100" y="39928"/>
                </a:lnTo>
                <a:lnTo>
                  <a:pt x="38671" y="39243"/>
                </a:lnTo>
                <a:close/>
              </a:path>
              <a:path w="7973695" h="386080">
                <a:moveTo>
                  <a:pt x="39624" y="377190"/>
                </a:moveTo>
                <a:lnTo>
                  <a:pt x="39624" y="347472"/>
                </a:lnTo>
                <a:lnTo>
                  <a:pt x="38931" y="346779"/>
                </a:lnTo>
                <a:lnTo>
                  <a:pt x="38671" y="346424"/>
                </a:lnTo>
                <a:lnTo>
                  <a:pt x="38100" y="345948"/>
                </a:lnTo>
                <a:lnTo>
                  <a:pt x="38100" y="376428"/>
                </a:lnTo>
                <a:lnTo>
                  <a:pt x="39624" y="377190"/>
                </a:lnTo>
                <a:close/>
              </a:path>
              <a:path w="7973695" h="386080">
                <a:moveTo>
                  <a:pt x="39624" y="38608"/>
                </a:moveTo>
                <a:lnTo>
                  <a:pt x="39624" y="38100"/>
                </a:lnTo>
                <a:lnTo>
                  <a:pt x="38671" y="39243"/>
                </a:lnTo>
                <a:lnTo>
                  <a:pt x="39624" y="38608"/>
                </a:lnTo>
                <a:close/>
              </a:path>
              <a:path w="7973695" h="386080">
                <a:moveTo>
                  <a:pt x="39624" y="347472"/>
                </a:moveTo>
                <a:lnTo>
                  <a:pt x="38931" y="346640"/>
                </a:lnTo>
                <a:lnTo>
                  <a:pt x="38671" y="346424"/>
                </a:lnTo>
                <a:lnTo>
                  <a:pt x="38931" y="346779"/>
                </a:lnTo>
                <a:lnTo>
                  <a:pt x="39624" y="347472"/>
                </a:lnTo>
                <a:close/>
              </a:path>
              <a:path w="7973695" h="386080">
                <a:moveTo>
                  <a:pt x="47244" y="380492"/>
                </a:moveTo>
                <a:lnTo>
                  <a:pt x="47244" y="353568"/>
                </a:lnTo>
                <a:lnTo>
                  <a:pt x="38931" y="346640"/>
                </a:lnTo>
                <a:lnTo>
                  <a:pt x="39624" y="347472"/>
                </a:lnTo>
                <a:lnTo>
                  <a:pt x="39624" y="377190"/>
                </a:lnTo>
                <a:lnTo>
                  <a:pt x="44196" y="379476"/>
                </a:lnTo>
                <a:lnTo>
                  <a:pt x="47244" y="380492"/>
                </a:lnTo>
                <a:close/>
              </a:path>
              <a:path w="7973695" h="386080">
                <a:moveTo>
                  <a:pt x="47244" y="33528"/>
                </a:moveTo>
                <a:lnTo>
                  <a:pt x="45720" y="33528"/>
                </a:lnTo>
                <a:lnTo>
                  <a:pt x="45720" y="34544"/>
                </a:lnTo>
                <a:lnTo>
                  <a:pt x="47244" y="33528"/>
                </a:lnTo>
                <a:close/>
              </a:path>
              <a:path w="7973695" h="386080">
                <a:moveTo>
                  <a:pt x="54864" y="356616"/>
                </a:moveTo>
                <a:lnTo>
                  <a:pt x="45720" y="352044"/>
                </a:lnTo>
                <a:lnTo>
                  <a:pt x="47244" y="353568"/>
                </a:lnTo>
                <a:lnTo>
                  <a:pt x="47244" y="380492"/>
                </a:lnTo>
                <a:lnTo>
                  <a:pt x="53340" y="382524"/>
                </a:lnTo>
                <a:lnTo>
                  <a:pt x="53340" y="356616"/>
                </a:lnTo>
                <a:lnTo>
                  <a:pt x="54864" y="356616"/>
                </a:lnTo>
                <a:close/>
              </a:path>
              <a:path w="7973695" h="386080">
                <a:moveTo>
                  <a:pt x="54864" y="28956"/>
                </a:moveTo>
                <a:lnTo>
                  <a:pt x="53340" y="28956"/>
                </a:lnTo>
                <a:lnTo>
                  <a:pt x="53340" y="29718"/>
                </a:lnTo>
                <a:lnTo>
                  <a:pt x="54864" y="28956"/>
                </a:lnTo>
                <a:close/>
              </a:path>
              <a:path w="7973695" h="386080">
                <a:moveTo>
                  <a:pt x="64008" y="359664"/>
                </a:moveTo>
                <a:lnTo>
                  <a:pt x="53340" y="356616"/>
                </a:lnTo>
                <a:lnTo>
                  <a:pt x="53340" y="382524"/>
                </a:lnTo>
                <a:lnTo>
                  <a:pt x="57912" y="384048"/>
                </a:lnTo>
                <a:lnTo>
                  <a:pt x="62484" y="384962"/>
                </a:lnTo>
                <a:lnTo>
                  <a:pt x="62484" y="359664"/>
                </a:lnTo>
                <a:lnTo>
                  <a:pt x="64008" y="359664"/>
                </a:lnTo>
                <a:close/>
              </a:path>
              <a:path w="7973695" h="386080">
                <a:moveTo>
                  <a:pt x="64008" y="25908"/>
                </a:moveTo>
                <a:lnTo>
                  <a:pt x="62484" y="25908"/>
                </a:lnTo>
                <a:lnTo>
                  <a:pt x="62484" y="26343"/>
                </a:lnTo>
                <a:lnTo>
                  <a:pt x="64008" y="25908"/>
                </a:lnTo>
                <a:close/>
              </a:path>
              <a:path w="7973695" h="386080">
                <a:moveTo>
                  <a:pt x="7911081" y="384962"/>
                </a:moveTo>
                <a:lnTo>
                  <a:pt x="7911081" y="359664"/>
                </a:lnTo>
                <a:lnTo>
                  <a:pt x="62484" y="359664"/>
                </a:lnTo>
                <a:lnTo>
                  <a:pt x="62484" y="384962"/>
                </a:lnTo>
                <a:lnTo>
                  <a:pt x="65532" y="385572"/>
                </a:lnTo>
                <a:lnTo>
                  <a:pt x="7908033" y="385572"/>
                </a:lnTo>
                <a:lnTo>
                  <a:pt x="7911081" y="384962"/>
                </a:lnTo>
                <a:close/>
              </a:path>
              <a:path w="7973695" h="386080">
                <a:moveTo>
                  <a:pt x="7911081" y="26343"/>
                </a:moveTo>
                <a:lnTo>
                  <a:pt x="7911081" y="25908"/>
                </a:lnTo>
                <a:lnTo>
                  <a:pt x="7909557" y="25908"/>
                </a:lnTo>
                <a:lnTo>
                  <a:pt x="7911081" y="26343"/>
                </a:lnTo>
                <a:close/>
              </a:path>
              <a:path w="7973695" h="386080">
                <a:moveTo>
                  <a:pt x="7920225" y="382524"/>
                </a:moveTo>
                <a:lnTo>
                  <a:pt x="7920225" y="356616"/>
                </a:lnTo>
                <a:lnTo>
                  <a:pt x="7909557" y="359664"/>
                </a:lnTo>
                <a:lnTo>
                  <a:pt x="7911081" y="359664"/>
                </a:lnTo>
                <a:lnTo>
                  <a:pt x="7911081" y="384962"/>
                </a:lnTo>
                <a:lnTo>
                  <a:pt x="7915653" y="384048"/>
                </a:lnTo>
                <a:lnTo>
                  <a:pt x="7920225" y="382524"/>
                </a:lnTo>
                <a:close/>
              </a:path>
              <a:path w="7973695" h="386080">
                <a:moveTo>
                  <a:pt x="7920225" y="29718"/>
                </a:moveTo>
                <a:lnTo>
                  <a:pt x="7920225" y="28956"/>
                </a:lnTo>
                <a:lnTo>
                  <a:pt x="7918701" y="28956"/>
                </a:lnTo>
                <a:lnTo>
                  <a:pt x="7920225" y="29718"/>
                </a:lnTo>
                <a:close/>
              </a:path>
              <a:path w="7973695" h="386080">
                <a:moveTo>
                  <a:pt x="7927845" y="352044"/>
                </a:moveTo>
                <a:lnTo>
                  <a:pt x="7918701" y="356616"/>
                </a:lnTo>
                <a:lnTo>
                  <a:pt x="7920225" y="356616"/>
                </a:lnTo>
                <a:lnTo>
                  <a:pt x="7920225" y="382524"/>
                </a:lnTo>
                <a:lnTo>
                  <a:pt x="7926321" y="380492"/>
                </a:lnTo>
                <a:lnTo>
                  <a:pt x="7926321" y="353568"/>
                </a:lnTo>
                <a:lnTo>
                  <a:pt x="7927845" y="352044"/>
                </a:lnTo>
                <a:close/>
              </a:path>
              <a:path w="7973695" h="386080">
                <a:moveTo>
                  <a:pt x="7927845" y="34544"/>
                </a:moveTo>
                <a:lnTo>
                  <a:pt x="7927845" y="33528"/>
                </a:lnTo>
                <a:lnTo>
                  <a:pt x="7926321" y="33528"/>
                </a:lnTo>
                <a:lnTo>
                  <a:pt x="7927845" y="34544"/>
                </a:lnTo>
                <a:close/>
              </a:path>
              <a:path w="7973695" h="386080">
                <a:moveTo>
                  <a:pt x="7934633" y="346640"/>
                </a:moveTo>
                <a:lnTo>
                  <a:pt x="7926321" y="353568"/>
                </a:lnTo>
                <a:lnTo>
                  <a:pt x="7926321" y="380492"/>
                </a:lnTo>
                <a:lnTo>
                  <a:pt x="7929369" y="379476"/>
                </a:lnTo>
                <a:lnTo>
                  <a:pt x="7933941" y="377190"/>
                </a:lnTo>
                <a:lnTo>
                  <a:pt x="7933941" y="347472"/>
                </a:lnTo>
                <a:lnTo>
                  <a:pt x="7934633" y="346640"/>
                </a:lnTo>
                <a:close/>
              </a:path>
              <a:path w="7973695" h="386080">
                <a:moveTo>
                  <a:pt x="7935465" y="39624"/>
                </a:moveTo>
                <a:lnTo>
                  <a:pt x="7933941" y="38100"/>
                </a:lnTo>
                <a:lnTo>
                  <a:pt x="7934893" y="39243"/>
                </a:lnTo>
                <a:lnTo>
                  <a:pt x="7935465" y="39624"/>
                </a:lnTo>
                <a:close/>
              </a:path>
              <a:path w="7973695" h="386080">
                <a:moveTo>
                  <a:pt x="7934893" y="39243"/>
                </a:moveTo>
                <a:lnTo>
                  <a:pt x="7933941" y="38100"/>
                </a:lnTo>
                <a:lnTo>
                  <a:pt x="7933941" y="38608"/>
                </a:lnTo>
                <a:lnTo>
                  <a:pt x="7934893" y="39243"/>
                </a:lnTo>
                <a:close/>
              </a:path>
              <a:path w="7973695" h="386080">
                <a:moveTo>
                  <a:pt x="7941561" y="373380"/>
                </a:moveTo>
                <a:lnTo>
                  <a:pt x="7941561" y="338328"/>
                </a:lnTo>
                <a:lnTo>
                  <a:pt x="7933941" y="347472"/>
                </a:lnTo>
                <a:lnTo>
                  <a:pt x="7935465" y="345948"/>
                </a:lnTo>
                <a:lnTo>
                  <a:pt x="7935465" y="376428"/>
                </a:lnTo>
                <a:lnTo>
                  <a:pt x="7941561" y="373380"/>
                </a:lnTo>
                <a:close/>
              </a:path>
              <a:path w="7973695" h="386080">
                <a:moveTo>
                  <a:pt x="7935465" y="376428"/>
                </a:moveTo>
                <a:lnTo>
                  <a:pt x="7935465" y="345948"/>
                </a:lnTo>
                <a:lnTo>
                  <a:pt x="7933941" y="347472"/>
                </a:lnTo>
                <a:lnTo>
                  <a:pt x="7933941" y="377190"/>
                </a:lnTo>
                <a:lnTo>
                  <a:pt x="7935465" y="376428"/>
                </a:lnTo>
                <a:close/>
              </a:path>
              <a:path w="7973695" h="386080">
                <a:moveTo>
                  <a:pt x="7935465" y="39928"/>
                </a:moveTo>
                <a:lnTo>
                  <a:pt x="7935465" y="39624"/>
                </a:lnTo>
                <a:lnTo>
                  <a:pt x="7934893" y="39243"/>
                </a:lnTo>
                <a:lnTo>
                  <a:pt x="7935465" y="39928"/>
                </a:lnTo>
                <a:close/>
              </a:path>
              <a:path w="7973695" h="386080">
                <a:moveTo>
                  <a:pt x="7941561" y="48768"/>
                </a:moveTo>
                <a:lnTo>
                  <a:pt x="7941561" y="47244"/>
                </a:lnTo>
                <a:lnTo>
                  <a:pt x="7940037" y="45720"/>
                </a:lnTo>
                <a:lnTo>
                  <a:pt x="7941561" y="48768"/>
                </a:lnTo>
                <a:close/>
              </a:path>
              <a:path w="7973695" h="386080">
                <a:moveTo>
                  <a:pt x="7947657" y="368154"/>
                </a:moveTo>
                <a:lnTo>
                  <a:pt x="7947657" y="321564"/>
                </a:lnTo>
                <a:lnTo>
                  <a:pt x="7944609" y="332232"/>
                </a:lnTo>
                <a:lnTo>
                  <a:pt x="7944609" y="330708"/>
                </a:lnTo>
                <a:lnTo>
                  <a:pt x="7940037" y="339852"/>
                </a:lnTo>
                <a:lnTo>
                  <a:pt x="7941561" y="338328"/>
                </a:lnTo>
                <a:lnTo>
                  <a:pt x="7941561" y="373380"/>
                </a:lnTo>
                <a:lnTo>
                  <a:pt x="7947657" y="36815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D2B39E9-88C9-4DA9-87F1-D4AD724849A4}"/>
              </a:ext>
            </a:extLst>
          </p:cNvPr>
          <p:cNvSpPr txBox="1"/>
          <p:nvPr/>
        </p:nvSpPr>
        <p:spPr>
          <a:xfrm>
            <a:off x="1163708" y="1311655"/>
            <a:ext cx="2620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2.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Visualisation</a:t>
            </a:r>
            <a:r>
              <a:rPr sz="1400" spc="-5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du</a:t>
            </a:r>
            <a:r>
              <a:rPr sz="1400" spc="-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Volet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Social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13597-979B-4B6E-972A-98DB65A85D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25</a:t>
            </a:fld>
            <a:endParaRPr lang="fr-FR" spc="-50"/>
          </a:p>
        </p:txBody>
      </p:sp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C240C3D6-89C8-0B3C-4985-3C8FCB08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617" y="1644929"/>
            <a:ext cx="650879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95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5C9D09D-C22C-29FC-6EC2-DBF73B4D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9" y="1433134"/>
            <a:ext cx="7604996" cy="3324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659" y="3275083"/>
            <a:ext cx="1819578" cy="15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0506" y="2743600"/>
            <a:ext cx="484631" cy="712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649920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t>Suite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lang="fr-FR"/>
              <a:t>l’édition du BS</a:t>
            </a:r>
            <a:endParaRPr spc="-25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AF28CDDF-A38F-486A-82DF-7FB079B6C7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3830" y="4388182"/>
            <a:ext cx="1819578" cy="1516"/>
          </a:xfrm>
          <a:prstGeom prst="rect">
            <a:avLst/>
          </a:prstGeom>
        </p:spPr>
      </p:pic>
      <p:pic>
        <p:nvPicPr>
          <p:cNvPr id="18" name="object 6">
            <a:extLst>
              <a:ext uri="{FF2B5EF4-FFF2-40B4-BE49-F238E27FC236}">
                <a16:creationId xmlns:a16="http://schemas.microsoft.com/office/drawing/2014/main" id="{BFA0109A-2E3C-474C-959D-BCF316FD911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5302" y="4230634"/>
            <a:ext cx="2533441" cy="645373"/>
          </a:xfrm>
          <a:prstGeom prst="rect">
            <a:avLst/>
          </a:prstGeom>
          <a:ln>
            <a:solidFill>
              <a:srgbClr val="AAFFE1"/>
            </a:solidFill>
          </a:ln>
        </p:spPr>
      </p:pic>
      <p:sp>
        <p:nvSpPr>
          <p:cNvPr id="19" name="object 9">
            <a:extLst>
              <a:ext uri="{FF2B5EF4-FFF2-40B4-BE49-F238E27FC236}">
                <a16:creationId xmlns:a16="http://schemas.microsoft.com/office/drawing/2014/main" id="{2096DBD7-7ECC-4508-9AA0-863DF2EAC557}"/>
              </a:ext>
            </a:extLst>
          </p:cNvPr>
          <p:cNvSpPr txBox="1"/>
          <p:nvPr/>
        </p:nvSpPr>
        <p:spPr>
          <a:xfrm>
            <a:off x="8830620" y="4308263"/>
            <a:ext cx="173545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Le bulletin de salaire peut être visualisé ou supprimé avec la corbeille en cas d’erreur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37C94316-1941-45E1-9BA3-D7E665BF297A}"/>
              </a:ext>
            </a:extLst>
          </p:cNvPr>
          <p:cNvSpPr/>
          <p:nvPr/>
        </p:nvSpPr>
        <p:spPr>
          <a:xfrm rot="10800000">
            <a:off x="6010973" y="5291786"/>
            <a:ext cx="1789980" cy="1153464"/>
          </a:xfrm>
          <a:prstGeom prst="wedgeRoundRectCallout">
            <a:avLst>
              <a:gd name="adj1" fmla="val -20833"/>
              <a:gd name="adj2" fmla="val 1002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C978CE50-139F-4083-AD3C-3A1385D3F18F}"/>
              </a:ext>
            </a:extLst>
          </p:cNvPr>
          <p:cNvSpPr txBox="1"/>
          <p:nvPr/>
        </p:nvSpPr>
        <p:spPr>
          <a:xfrm>
            <a:off x="6059682" y="5366744"/>
            <a:ext cx="1735455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ATTENTION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En cas d’erreur sur le Volet Social pour rectification, celui-ci n’est pas modifiable. Il est nécessaire de supprimer le BS et recommencer la procédure de rectification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A7877D-2B0B-4CB6-BC87-60F870C8A3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26</a:t>
            </a:fld>
            <a:endParaRPr lang="fr-FR" spc="-50"/>
          </a:p>
        </p:txBody>
      </p:sp>
    </p:spTree>
    <p:extLst>
      <p:ext uri="{BB962C8B-B14F-4D97-AF65-F5344CB8AC3E}">
        <p14:creationId xmlns:p14="http://schemas.microsoft.com/office/powerpoint/2010/main" val="50868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1460" cy="2376170"/>
          </a:xfrm>
          <a:custGeom>
            <a:avLst/>
            <a:gdLst/>
            <a:ahLst/>
            <a:cxnLst/>
            <a:rect l="l" t="t" r="r" b="b"/>
            <a:pathLst>
              <a:path w="9141460" h="2376170">
                <a:moveTo>
                  <a:pt x="9140951" y="2375915"/>
                </a:moveTo>
                <a:lnTo>
                  <a:pt x="9140951" y="0"/>
                </a:lnTo>
                <a:lnTo>
                  <a:pt x="0" y="0"/>
                </a:lnTo>
                <a:lnTo>
                  <a:pt x="0" y="2375915"/>
                </a:lnTo>
                <a:lnTo>
                  <a:pt x="9140951" y="2375915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3500" y="6772145"/>
            <a:ext cx="201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www.msa-</a:t>
            </a:r>
            <a:r>
              <a:rPr sz="1200" spc="-10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haute-normandie.fr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73" y="4882895"/>
            <a:ext cx="9141460" cy="1188720"/>
          </a:xfrm>
          <a:custGeom>
            <a:avLst/>
            <a:gdLst/>
            <a:ahLst/>
            <a:cxnLst/>
            <a:rect l="l" t="t" r="r" b="b"/>
            <a:pathLst>
              <a:path w="9141460" h="1188720">
                <a:moveTo>
                  <a:pt x="9140951" y="1188719"/>
                </a:moveTo>
                <a:lnTo>
                  <a:pt x="9140951" y="0"/>
                </a:lnTo>
                <a:lnTo>
                  <a:pt x="0" y="0"/>
                </a:lnTo>
                <a:lnTo>
                  <a:pt x="0" y="1188719"/>
                </a:lnTo>
                <a:lnTo>
                  <a:pt x="9140951" y="1188719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4757" y="6412991"/>
            <a:ext cx="1094232" cy="571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073" y="2833116"/>
            <a:ext cx="9141460" cy="1943100"/>
          </a:xfrm>
          <a:prstGeom prst="rect">
            <a:avLst/>
          </a:prstGeom>
          <a:solidFill>
            <a:srgbClr val="909CCA"/>
          </a:solidFill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4000">
              <a:latin typeface="Times New Roman"/>
              <a:cs typeface="Times New Roman"/>
            </a:endParaRPr>
          </a:p>
          <a:p>
            <a:pPr marL="673100">
              <a:lnSpc>
                <a:spcPct val="100000"/>
              </a:lnSpc>
            </a:pP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4000" b="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bulletin</a:t>
            </a:r>
            <a:r>
              <a:rPr sz="4000" b="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4000" b="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paie</a:t>
            </a:r>
            <a:r>
              <a:rPr sz="4000" b="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avec</a:t>
            </a:r>
            <a:r>
              <a:rPr sz="4000" b="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10">
                <a:solidFill>
                  <a:srgbClr val="FFFFFF"/>
                </a:solidFill>
                <a:latin typeface="Arial MT"/>
                <a:cs typeface="Arial MT"/>
              </a:rPr>
              <a:t>rectification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5589" y="6502920"/>
            <a:ext cx="4598035" cy="547370"/>
          </a:xfrm>
          <a:custGeom>
            <a:avLst/>
            <a:gdLst/>
            <a:ahLst/>
            <a:cxnLst/>
            <a:rect l="l" t="t" r="r" b="b"/>
            <a:pathLst>
              <a:path w="4598035" h="547370">
                <a:moveTo>
                  <a:pt x="4597908" y="0"/>
                </a:moveTo>
                <a:lnTo>
                  <a:pt x="0" y="0"/>
                </a:lnTo>
                <a:lnTo>
                  <a:pt x="0" y="547116"/>
                </a:lnTo>
                <a:lnTo>
                  <a:pt x="13716" y="547116"/>
                </a:lnTo>
                <a:lnTo>
                  <a:pt x="25908" y="547116"/>
                </a:lnTo>
                <a:lnTo>
                  <a:pt x="4572000" y="547116"/>
                </a:lnTo>
                <a:lnTo>
                  <a:pt x="4585716" y="547116"/>
                </a:lnTo>
                <a:lnTo>
                  <a:pt x="4597908" y="547116"/>
                </a:lnTo>
                <a:lnTo>
                  <a:pt x="4597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678F6C-D7A8-421C-BD14-1390BA70F55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/>
              <a:t>[TESA</a:t>
            </a:r>
            <a:r>
              <a:rPr lang="fr-FR" spc="-55">
                <a:latin typeface="Times New Roman"/>
                <a:cs typeface="Times New Roman"/>
              </a:rPr>
              <a:t> </a:t>
            </a:r>
            <a:r>
              <a:rPr lang="fr-FR"/>
              <a:t>+]</a:t>
            </a:r>
            <a:r>
              <a:rPr lang="fr-FR" spc="45">
                <a:latin typeface="Times New Roman"/>
                <a:cs typeface="Times New Roman"/>
              </a:rPr>
              <a:t> </a:t>
            </a:r>
            <a:r>
              <a:rPr lang="fr-FR"/>
              <a:t>–</a:t>
            </a:r>
            <a:r>
              <a:rPr lang="fr-FR"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lang="fr-FR" spc="-2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B85D54E-D7B6-4800-A71C-7DF74F3721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27</a:t>
            </a:fld>
            <a:endParaRPr lang="fr-FR" spc="-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, reçu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034098F-AF97-C798-F651-D1387B944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21" y="673675"/>
            <a:ext cx="6785151" cy="317182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74073" y="6385560"/>
            <a:ext cx="9141460" cy="821690"/>
          </a:xfrm>
          <a:custGeom>
            <a:avLst/>
            <a:gdLst/>
            <a:ahLst/>
            <a:cxnLst/>
            <a:rect l="l" t="t" r="r" b="b"/>
            <a:pathLst>
              <a:path w="9141460" h="821690">
                <a:moveTo>
                  <a:pt x="9140951" y="821435"/>
                </a:moveTo>
                <a:lnTo>
                  <a:pt x="9140951" y="0"/>
                </a:lnTo>
                <a:lnTo>
                  <a:pt x="0" y="0"/>
                </a:lnTo>
                <a:lnTo>
                  <a:pt x="0" y="821435"/>
                </a:lnTo>
                <a:lnTo>
                  <a:pt x="9140951" y="821435"/>
                </a:lnTo>
                <a:close/>
              </a:path>
            </a:pathLst>
          </a:custGeom>
          <a:solidFill>
            <a:srgbClr val="90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339" y="4123250"/>
            <a:ext cx="6061331" cy="40435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62389" y="5027295"/>
            <a:ext cx="7975600" cy="386080"/>
          </a:xfrm>
          <a:custGeom>
            <a:avLst/>
            <a:gdLst/>
            <a:ahLst/>
            <a:cxnLst/>
            <a:rect l="l" t="t" r="r" b="b"/>
            <a:pathLst>
              <a:path w="7975600" h="386080">
                <a:moveTo>
                  <a:pt x="7973565" y="327660"/>
                </a:moveTo>
                <a:lnTo>
                  <a:pt x="7973565" y="57912"/>
                </a:lnTo>
                <a:lnTo>
                  <a:pt x="7968993" y="44196"/>
                </a:lnTo>
                <a:lnTo>
                  <a:pt x="7943085" y="12192"/>
                </a:lnTo>
                <a:lnTo>
                  <a:pt x="7909557" y="0"/>
                </a:lnTo>
                <a:lnTo>
                  <a:pt x="65532" y="0"/>
                </a:lnTo>
                <a:lnTo>
                  <a:pt x="21336" y="21336"/>
                </a:lnTo>
                <a:lnTo>
                  <a:pt x="1524" y="57912"/>
                </a:lnTo>
                <a:lnTo>
                  <a:pt x="0" y="65532"/>
                </a:lnTo>
                <a:lnTo>
                  <a:pt x="0" y="321564"/>
                </a:lnTo>
                <a:lnTo>
                  <a:pt x="21336" y="364236"/>
                </a:lnTo>
                <a:lnTo>
                  <a:pt x="25908" y="368154"/>
                </a:lnTo>
                <a:lnTo>
                  <a:pt x="25908" y="65532"/>
                </a:lnTo>
                <a:lnTo>
                  <a:pt x="28956" y="57404"/>
                </a:lnTo>
                <a:lnTo>
                  <a:pt x="28956" y="56388"/>
                </a:lnTo>
                <a:lnTo>
                  <a:pt x="30480" y="53340"/>
                </a:lnTo>
                <a:lnTo>
                  <a:pt x="30480" y="53721"/>
                </a:lnTo>
                <a:lnTo>
                  <a:pt x="33528" y="48387"/>
                </a:lnTo>
                <a:lnTo>
                  <a:pt x="33528" y="47244"/>
                </a:lnTo>
                <a:lnTo>
                  <a:pt x="47244" y="33528"/>
                </a:lnTo>
                <a:lnTo>
                  <a:pt x="47244" y="34181"/>
                </a:lnTo>
                <a:lnTo>
                  <a:pt x="53340" y="30697"/>
                </a:lnTo>
                <a:lnTo>
                  <a:pt x="53340" y="30480"/>
                </a:lnTo>
                <a:lnTo>
                  <a:pt x="54017" y="30226"/>
                </a:lnTo>
                <a:lnTo>
                  <a:pt x="54448" y="29925"/>
                </a:lnTo>
                <a:lnTo>
                  <a:pt x="56388" y="28956"/>
                </a:lnTo>
                <a:lnTo>
                  <a:pt x="56388" y="29337"/>
                </a:lnTo>
                <a:lnTo>
                  <a:pt x="65532" y="25908"/>
                </a:lnTo>
                <a:lnTo>
                  <a:pt x="65532" y="26670"/>
                </a:lnTo>
                <a:lnTo>
                  <a:pt x="67056" y="26289"/>
                </a:lnTo>
                <a:lnTo>
                  <a:pt x="67056" y="25908"/>
                </a:lnTo>
                <a:lnTo>
                  <a:pt x="7908033" y="25908"/>
                </a:lnTo>
                <a:lnTo>
                  <a:pt x="7908033" y="26289"/>
                </a:lnTo>
                <a:lnTo>
                  <a:pt x="7909557" y="26670"/>
                </a:lnTo>
                <a:lnTo>
                  <a:pt x="7909557" y="25908"/>
                </a:lnTo>
                <a:lnTo>
                  <a:pt x="7918701" y="29337"/>
                </a:lnTo>
                <a:lnTo>
                  <a:pt x="7918701" y="28956"/>
                </a:lnTo>
                <a:lnTo>
                  <a:pt x="7921749" y="30480"/>
                </a:lnTo>
                <a:lnTo>
                  <a:pt x="7921749" y="30697"/>
                </a:lnTo>
                <a:lnTo>
                  <a:pt x="7927845" y="34181"/>
                </a:lnTo>
                <a:lnTo>
                  <a:pt x="7927845" y="33528"/>
                </a:lnTo>
                <a:lnTo>
                  <a:pt x="7933941" y="39624"/>
                </a:lnTo>
                <a:lnTo>
                  <a:pt x="7933941" y="38100"/>
                </a:lnTo>
                <a:lnTo>
                  <a:pt x="7941561" y="47244"/>
                </a:lnTo>
                <a:lnTo>
                  <a:pt x="7941561" y="48387"/>
                </a:lnTo>
                <a:lnTo>
                  <a:pt x="7944609" y="53721"/>
                </a:lnTo>
                <a:lnTo>
                  <a:pt x="7944609" y="53340"/>
                </a:lnTo>
                <a:lnTo>
                  <a:pt x="7946133" y="56388"/>
                </a:lnTo>
                <a:lnTo>
                  <a:pt x="7946133" y="58674"/>
                </a:lnTo>
                <a:lnTo>
                  <a:pt x="7947657" y="64008"/>
                </a:lnTo>
                <a:lnTo>
                  <a:pt x="7947657" y="62484"/>
                </a:lnTo>
                <a:lnTo>
                  <a:pt x="7949181" y="68580"/>
                </a:lnTo>
                <a:lnTo>
                  <a:pt x="7949181" y="368154"/>
                </a:lnTo>
                <a:lnTo>
                  <a:pt x="7953753" y="364236"/>
                </a:lnTo>
                <a:lnTo>
                  <a:pt x="7962897" y="353568"/>
                </a:lnTo>
                <a:lnTo>
                  <a:pt x="7968993" y="341376"/>
                </a:lnTo>
                <a:lnTo>
                  <a:pt x="7973565" y="327660"/>
                </a:lnTo>
                <a:close/>
              </a:path>
              <a:path w="7975600" h="386080">
                <a:moveTo>
                  <a:pt x="27432" y="62484"/>
                </a:moveTo>
                <a:lnTo>
                  <a:pt x="25908" y="65532"/>
                </a:lnTo>
                <a:lnTo>
                  <a:pt x="25908" y="68580"/>
                </a:lnTo>
                <a:lnTo>
                  <a:pt x="27432" y="62484"/>
                </a:lnTo>
                <a:close/>
              </a:path>
              <a:path w="7975600" h="386080">
                <a:moveTo>
                  <a:pt x="27432" y="323088"/>
                </a:moveTo>
                <a:lnTo>
                  <a:pt x="25908" y="316992"/>
                </a:lnTo>
                <a:lnTo>
                  <a:pt x="25908" y="321564"/>
                </a:lnTo>
                <a:lnTo>
                  <a:pt x="27432" y="323088"/>
                </a:lnTo>
                <a:close/>
              </a:path>
              <a:path w="7975600" h="386080">
                <a:moveTo>
                  <a:pt x="30480" y="332232"/>
                </a:moveTo>
                <a:lnTo>
                  <a:pt x="25908" y="321564"/>
                </a:lnTo>
                <a:lnTo>
                  <a:pt x="25908" y="368154"/>
                </a:lnTo>
                <a:lnTo>
                  <a:pt x="28956" y="370767"/>
                </a:lnTo>
                <a:lnTo>
                  <a:pt x="28956" y="330708"/>
                </a:lnTo>
                <a:lnTo>
                  <a:pt x="30480" y="332232"/>
                </a:lnTo>
                <a:close/>
              </a:path>
              <a:path w="7975600" h="386080">
                <a:moveTo>
                  <a:pt x="30480" y="53340"/>
                </a:moveTo>
                <a:lnTo>
                  <a:pt x="28956" y="56388"/>
                </a:lnTo>
                <a:lnTo>
                  <a:pt x="30064" y="54448"/>
                </a:lnTo>
                <a:lnTo>
                  <a:pt x="30480" y="53340"/>
                </a:lnTo>
                <a:close/>
              </a:path>
              <a:path w="7975600" h="386080">
                <a:moveTo>
                  <a:pt x="30064" y="54448"/>
                </a:moveTo>
                <a:lnTo>
                  <a:pt x="28956" y="56388"/>
                </a:lnTo>
                <a:lnTo>
                  <a:pt x="28956" y="57404"/>
                </a:lnTo>
                <a:lnTo>
                  <a:pt x="30064" y="54448"/>
                </a:lnTo>
                <a:close/>
              </a:path>
              <a:path w="7975600" h="386080">
                <a:moveTo>
                  <a:pt x="35052" y="375285"/>
                </a:moveTo>
                <a:lnTo>
                  <a:pt x="35052" y="341376"/>
                </a:lnTo>
                <a:lnTo>
                  <a:pt x="28956" y="330708"/>
                </a:lnTo>
                <a:lnTo>
                  <a:pt x="28956" y="370767"/>
                </a:lnTo>
                <a:lnTo>
                  <a:pt x="32004" y="373380"/>
                </a:lnTo>
                <a:lnTo>
                  <a:pt x="35052" y="375285"/>
                </a:lnTo>
                <a:close/>
              </a:path>
              <a:path w="7975600" h="386080">
                <a:moveTo>
                  <a:pt x="30480" y="53721"/>
                </a:moveTo>
                <a:lnTo>
                  <a:pt x="30480" y="53340"/>
                </a:lnTo>
                <a:lnTo>
                  <a:pt x="30064" y="54448"/>
                </a:lnTo>
                <a:lnTo>
                  <a:pt x="30480" y="53721"/>
                </a:lnTo>
                <a:close/>
              </a:path>
              <a:path w="7975600" h="386080">
                <a:moveTo>
                  <a:pt x="35052" y="45720"/>
                </a:moveTo>
                <a:lnTo>
                  <a:pt x="33528" y="47244"/>
                </a:lnTo>
                <a:lnTo>
                  <a:pt x="33528" y="48387"/>
                </a:lnTo>
                <a:lnTo>
                  <a:pt x="35052" y="45720"/>
                </a:lnTo>
                <a:close/>
              </a:path>
              <a:path w="7975600" h="386080">
                <a:moveTo>
                  <a:pt x="41148" y="347472"/>
                </a:moveTo>
                <a:lnTo>
                  <a:pt x="33528" y="338328"/>
                </a:lnTo>
                <a:lnTo>
                  <a:pt x="35052" y="341376"/>
                </a:lnTo>
                <a:lnTo>
                  <a:pt x="35052" y="375285"/>
                </a:lnTo>
                <a:lnTo>
                  <a:pt x="39624" y="378142"/>
                </a:lnTo>
                <a:lnTo>
                  <a:pt x="39624" y="345948"/>
                </a:lnTo>
                <a:lnTo>
                  <a:pt x="41148" y="347472"/>
                </a:lnTo>
                <a:close/>
              </a:path>
              <a:path w="7975600" h="386080">
                <a:moveTo>
                  <a:pt x="47244" y="381677"/>
                </a:moveTo>
                <a:lnTo>
                  <a:pt x="47244" y="353568"/>
                </a:lnTo>
                <a:lnTo>
                  <a:pt x="39624" y="345948"/>
                </a:lnTo>
                <a:lnTo>
                  <a:pt x="39624" y="378142"/>
                </a:lnTo>
                <a:lnTo>
                  <a:pt x="44196" y="381000"/>
                </a:lnTo>
                <a:lnTo>
                  <a:pt x="47244" y="381677"/>
                </a:lnTo>
                <a:close/>
              </a:path>
              <a:path w="7975600" h="386080">
                <a:moveTo>
                  <a:pt x="47244" y="34181"/>
                </a:moveTo>
                <a:lnTo>
                  <a:pt x="47244" y="33528"/>
                </a:lnTo>
                <a:lnTo>
                  <a:pt x="45720" y="35052"/>
                </a:lnTo>
                <a:lnTo>
                  <a:pt x="47244" y="34181"/>
                </a:lnTo>
                <a:close/>
              </a:path>
              <a:path w="7975600" h="386080">
                <a:moveTo>
                  <a:pt x="54017" y="356785"/>
                </a:moveTo>
                <a:lnTo>
                  <a:pt x="45720" y="352044"/>
                </a:lnTo>
                <a:lnTo>
                  <a:pt x="47244" y="353568"/>
                </a:lnTo>
                <a:lnTo>
                  <a:pt x="47244" y="381677"/>
                </a:lnTo>
                <a:lnTo>
                  <a:pt x="53340" y="383032"/>
                </a:lnTo>
                <a:lnTo>
                  <a:pt x="53340" y="356616"/>
                </a:lnTo>
                <a:lnTo>
                  <a:pt x="54017" y="356785"/>
                </a:lnTo>
                <a:close/>
              </a:path>
              <a:path w="7975600" h="386080">
                <a:moveTo>
                  <a:pt x="56388" y="28956"/>
                </a:moveTo>
                <a:lnTo>
                  <a:pt x="53340" y="30480"/>
                </a:lnTo>
                <a:lnTo>
                  <a:pt x="53340" y="30697"/>
                </a:lnTo>
                <a:lnTo>
                  <a:pt x="56388" y="28956"/>
                </a:lnTo>
                <a:close/>
              </a:path>
              <a:path w="7975600" h="386080">
                <a:moveTo>
                  <a:pt x="56388" y="358140"/>
                </a:moveTo>
                <a:lnTo>
                  <a:pt x="54017" y="356785"/>
                </a:lnTo>
                <a:lnTo>
                  <a:pt x="53340" y="356616"/>
                </a:lnTo>
                <a:lnTo>
                  <a:pt x="56388" y="358140"/>
                </a:lnTo>
                <a:close/>
              </a:path>
              <a:path w="7975600" h="386080">
                <a:moveTo>
                  <a:pt x="56388" y="383709"/>
                </a:moveTo>
                <a:lnTo>
                  <a:pt x="56388" y="358140"/>
                </a:lnTo>
                <a:lnTo>
                  <a:pt x="53340" y="356616"/>
                </a:lnTo>
                <a:lnTo>
                  <a:pt x="53340" y="383032"/>
                </a:lnTo>
                <a:lnTo>
                  <a:pt x="56388" y="383709"/>
                </a:lnTo>
                <a:close/>
              </a:path>
              <a:path w="7975600" h="386080">
                <a:moveTo>
                  <a:pt x="65532" y="359664"/>
                </a:moveTo>
                <a:lnTo>
                  <a:pt x="54448" y="356893"/>
                </a:lnTo>
                <a:lnTo>
                  <a:pt x="54017" y="356785"/>
                </a:lnTo>
                <a:lnTo>
                  <a:pt x="56388" y="358140"/>
                </a:lnTo>
                <a:lnTo>
                  <a:pt x="56388" y="383709"/>
                </a:lnTo>
                <a:lnTo>
                  <a:pt x="57912" y="384048"/>
                </a:lnTo>
                <a:lnTo>
                  <a:pt x="62484" y="384962"/>
                </a:lnTo>
                <a:lnTo>
                  <a:pt x="62484" y="359664"/>
                </a:lnTo>
                <a:lnTo>
                  <a:pt x="65532" y="359664"/>
                </a:lnTo>
                <a:close/>
              </a:path>
              <a:path w="7975600" h="386080">
                <a:moveTo>
                  <a:pt x="56388" y="29337"/>
                </a:moveTo>
                <a:lnTo>
                  <a:pt x="56388" y="28956"/>
                </a:lnTo>
                <a:lnTo>
                  <a:pt x="54448" y="30064"/>
                </a:lnTo>
                <a:lnTo>
                  <a:pt x="56388" y="29337"/>
                </a:lnTo>
                <a:close/>
              </a:path>
              <a:path w="7975600" h="386080">
                <a:moveTo>
                  <a:pt x="65532" y="26670"/>
                </a:moveTo>
                <a:lnTo>
                  <a:pt x="65532" y="25908"/>
                </a:lnTo>
                <a:lnTo>
                  <a:pt x="62484" y="27432"/>
                </a:lnTo>
                <a:lnTo>
                  <a:pt x="65532" y="26670"/>
                </a:lnTo>
                <a:close/>
              </a:path>
              <a:path w="7975600" h="386080">
                <a:moveTo>
                  <a:pt x="68580" y="385572"/>
                </a:moveTo>
                <a:lnTo>
                  <a:pt x="68580" y="361188"/>
                </a:lnTo>
                <a:lnTo>
                  <a:pt x="62484" y="359664"/>
                </a:lnTo>
                <a:lnTo>
                  <a:pt x="62484" y="384962"/>
                </a:lnTo>
                <a:lnTo>
                  <a:pt x="65532" y="385572"/>
                </a:lnTo>
                <a:lnTo>
                  <a:pt x="68580" y="385572"/>
                </a:lnTo>
                <a:close/>
              </a:path>
              <a:path w="7975600" h="386080">
                <a:moveTo>
                  <a:pt x="68580" y="25908"/>
                </a:moveTo>
                <a:lnTo>
                  <a:pt x="67056" y="25908"/>
                </a:lnTo>
                <a:lnTo>
                  <a:pt x="67056" y="26289"/>
                </a:lnTo>
                <a:lnTo>
                  <a:pt x="68580" y="25908"/>
                </a:lnTo>
                <a:close/>
              </a:path>
              <a:path w="7975600" h="386080">
                <a:moveTo>
                  <a:pt x="7908033" y="359664"/>
                </a:moveTo>
                <a:lnTo>
                  <a:pt x="7901937" y="361188"/>
                </a:lnTo>
                <a:lnTo>
                  <a:pt x="73152" y="361188"/>
                </a:lnTo>
                <a:lnTo>
                  <a:pt x="67056" y="359664"/>
                </a:lnTo>
                <a:lnTo>
                  <a:pt x="68580" y="361188"/>
                </a:lnTo>
                <a:lnTo>
                  <a:pt x="68580" y="385572"/>
                </a:lnTo>
                <a:lnTo>
                  <a:pt x="7906509" y="385572"/>
                </a:lnTo>
                <a:lnTo>
                  <a:pt x="7906509" y="361188"/>
                </a:lnTo>
                <a:lnTo>
                  <a:pt x="7908033" y="359664"/>
                </a:lnTo>
                <a:close/>
              </a:path>
              <a:path w="7975600" h="386080">
                <a:moveTo>
                  <a:pt x="7908033" y="26289"/>
                </a:moveTo>
                <a:lnTo>
                  <a:pt x="7908033" y="25908"/>
                </a:lnTo>
                <a:lnTo>
                  <a:pt x="7906509" y="25908"/>
                </a:lnTo>
                <a:lnTo>
                  <a:pt x="7908033" y="26289"/>
                </a:lnTo>
                <a:close/>
              </a:path>
              <a:path w="7975600" h="386080">
                <a:moveTo>
                  <a:pt x="7912605" y="384962"/>
                </a:moveTo>
                <a:lnTo>
                  <a:pt x="7912605" y="359664"/>
                </a:lnTo>
                <a:lnTo>
                  <a:pt x="7906509" y="361188"/>
                </a:lnTo>
                <a:lnTo>
                  <a:pt x="7906509" y="385572"/>
                </a:lnTo>
                <a:lnTo>
                  <a:pt x="7909557" y="385572"/>
                </a:lnTo>
                <a:lnTo>
                  <a:pt x="7912605" y="384962"/>
                </a:lnTo>
                <a:close/>
              </a:path>
              <a:path w="7975600" h="386080">
                <a:moveTo>
                  <a:pt x="7912605" y="27432"/>
                </a:moveTo>
                <a:lnTo>
                  <a:pt x="7909557" y="25908"/>
                </a:lnTo>
                <a:lnTo>
                  <a:pt x="7909557" y="26670"/>
                </a:lnTo>
                <a:lnTo>
                  <a:pt x="7912605" y="27432"/>
                </a:lnTo>
                <a:close/>
              </a:path>
              <a:path w="7975600" h="386080">
                <a:moveTo>
                  <a:pt x="7921071" y="356785"/>
                </a:moveTo>
                <a:lnTo>
                  <a:pt x="7909557" y="359664"/>
                </a:lnTo>
                <a:lnTo>
                  <a:pt x="7912605" y="359664"/>
                </a:lnTo>
                <a:lnTo>
                  <a:pt x="7912605" y="384962"/>
                </a:lnTo>
                <a:lnTo>
                  <a:pt x="7917177" y="384048"/>
                </a:lnTo>
                <a:lnTo>
                  <a:pt x="7918701" y="383709"/>
                </a:lnTo>
                <a:lnTo>
                  <a:pt x="7918701" y="358140"/>
                </a:lnTo>
                <a:lnTo>
                  <a:pt x="7921071" y="356785"/>
                </a:lnTo>
                <a:close/>
              </a:path>
              <a:path w="7975600" h="386080">
                <a:moveTo>
                  <a:pt x="7921749" y="30480"/>
                </a:moveTo>
                <a:lnTo>
                  <a:pt x="7918701" y="28956"/>
                </a:lnTo>
                <a:lnTo>
                  <a:pt x="7921071" y="30310"/>
                </a:lnTo>
                <a:lnTo>
                  <a:pt x="7921749" y="30480"/>
                </a:lnTo>
                <a:close/>
              </a:path>
              <a:path w="7975600" h="386080">
                <a:moveTo>
                  <a:pt x="7920640" y="30064"/>
                </a:moveTo>
                <a:lnTo>
                  <a:pt x="7918701" y="28956"/>
                </a:lnTo>
                <a:lnTo>
                  <a:pt x="7918701" y="29337"/>
                </a:lnTo>
                <a:lnTo>
                  <a:pt x="7920640" y="30064"/>
                </a:lnTo>
                <a:close/>
              </a:path>
              <a:path w="7975600" h="386080">
                <a:moveTo>
                  <a:pt x="7921749" y="356616"/>
                </a:moveTo>
                <a:lnTo>
                  <a:pt x="7921071" y="356785"/>
                </a:lnTo>
                <a:lnTo>
                  <a:pt x="7918701" y="358140"/>
                </a:lnTo>
                <a:lnTo>
                  <a:pt x="7921749" y="356616"/>
                </a:lnTo>
                <a:close/>
              </a:path>
              <a:path w="7975600" h="386080">
                <a:moveTo>
                  <a:pt x="7921749" y="383032"/>
                </a:moveTo>
                <a:lnTo>
                  <a:pt x="7921749" y="356616"/>
                </a:lnTo>
                <a:lnTo>
                  <a:pt x="7918701" y="358140"/>
                </a:lnTo>
                <a:lnTo>
                  <a:pt x="7918701" y="383709"/>
                </a:lnTo>
                <a:lnTo>
                  <a:pt x="7921749" y="383032"/>
                </a:lnTo>
                <a:close/>
              </a:path>
              <a:path w="7975600" h="386080">
                <a:moveTo>
                  <a:pt x="7921749" y="30697"/>
                </a:moveTo>
                <a:lnTo>
                  <a:pt x="7921749" y="30480"/>
                </a:lnTo>
                <a:lnTo>
                  <a:pt x="7921071" y="30226"/>
                </a:lnTo>
                <a:lnTo>
                  <a:pt x="7921749" y="30697"/>
                </a:lnTo>
                <a:close/>
              </a:path>
              <a:path w="7975600" h="386080">
                <a:moveTo>
                  <a:pt x="7929369" y="352044"/>
                </a:moveTo>
                <a:lnTo>
                  <a:pt x="7921071" y="356785"/>
                </a:lnTo>
                <a:lnTo>
                  <a:pt x="7921749" y="356616"/>
                </a:lnTo>
                <a:lnTo>
                  <a:pt x="7921749" y="383032"/>
                </a:lnTo>
                <a:lnTo>
                  <a:pt x="7927845" y="381677"/>
                </a:lnTo>
                <a:lnTo>
                  <a:pt x="7927845" y="353568"/>
                </a:lnTo>
                <a:lnTo>
                  <a:pt x="7929369" y="352044"/>
                </a:lnTo>
                <a:close/>
              </a:path>
              <a:path w="7975600" h="386080">
                <a:moveTo>
                  <a:pt x="7929369" y="35052"/>
                </a:moveTo>
                <a:lnTo>
                  <a:pt x="7927845" y="33528"/>
                </a:lnTo>
                <a:lnTo>
                  <a:pt x="7927845" y="34181"/>
                </a:lnTo>
                <a:lnTo>
                  <a:pt x="7929369" y="35052"/>
                </a:lnTo>
                <a:close/>
              </a:path>
              <a:path w="7975600" h="386080">
                <a:moveTo>
                  <a:pt x="7936989" y="377190"/>
                </a:moveTo>
                <a:lnTo>
                  <a:pt x="7936989" y="345948"/>
                </a:lnTo>
                <a:lnTo>
                  <a:pt x="7927845" y="353568"/>
                </a:lnTo>
                <a:lnTo>
                  <a:pt x="7927845" y="381677"/>
                </a:lnTo>
                <a:lnTo>
                  <a:pt x="7930893" y="381000"/>
                </a:lnTo>
                <a:lnTo>
                  <a:pt x="7936989" y="377190"/>
                </a:lnTo>
                <a:close/>
              </a:path>
              <a:path w="7975600" h="386080">
                <a:moveTo>
                  <a:pt x="7935465" y="41148"/>
                </a:moveTo>
                <a:lnTo>
                  <a:pt x="7933941" y="38100"/>
                </a:lnTo>
                <a:lnTo>
                  <a:pt x="7933941" y="39624"/>
                </a:lnTo>
                <a:lnTo>
                  <a:pt x="7935465" y="41148"/>
                </a:lnTo>
                <a:close/>
              </a:path>
              <a:path w="7975600" h="386080">
                <a:moveTo>
                  <a:pt x="7941561" y="338328"/>
                </a:moveTo>
                <a:lnTo>
                  <a:pt x="7933941" y="347472"/>
                </a:lnTo>
                <a:lnTo>
                  <a:pt x="7936989" y="345948"/>
                </a:lnTo>
                <a:lnTo>
                  <a:pt x="7936989" y="377190"/>
                </a:lnTo>
                <a:lnTo>
                  <a:pt x="7940037" y="375285"/>
                </a:lnTo>
                <a:lnTo>
                  <a:pt x="7940037" y="341376"/>
                </a:lnTo>
                <a:lnTo>
                  <a:pt x="7941561" y="338328"/>
                </a:lnTo>
                <a:close/>
              </a:path>
              <a:path w="7975600" h="386080">
                <a:moveTo>
                  <a:pt x="7941561" y="48387"/>
                </a:moveTo>
                <a:lnTo>
                  <a:pt x="7941561" y="47244"/>
                </a:lnTo>
                <a:lnTo>
                  <a:pt x="7940037" y="45720"/>
                </a:lnTo>
                <a:lnTo>
                  <a:pt x="7941561" y="48387"/>
                </a:lnTo>
                <a:close/>
              </a:path>
              <a:path w="7975600" h="386080">
                <a:moveTo>
                  <a:pt x="7944778" y="333078"/>
                </a:moveTo>
                <a:lnTo>
                  <a:pt x="7940037" y="341376"/>
                </a:lnTo>
                <a:lnTo>
                  <a:pt x="7940037" y="375285"/>
                </a:lnTo>
                <a:lnTo>
                  <a:pt x="7943085" y="373380"/>
                </a:lnTo>
                <a:lnTo>
                  <a:pt x="7944609" y="372073"/>
                </a:lnTo>
                <a:lnTo>
                  <a:pt x="7944609" y="333756"/>
                </a:lnTo>
                <a:lnTo>
                  <a:pt x="7944778" y="333078"/>
                </a:lnTo>
                <a:close/>
              </a:path>
              <a:path w="7975600" h="386080">
                <a:moveTo>
                  <a:pt x="7946133" y="56388"/>
                </a:moveTo>
                <a:lnTo>
                  <a:pt x="7944609" y="53340"/>
                </a:lnTo>
                <a:lnTo>
                  <a:pt x="7944778" y="53932"/>
                </a:lnTo>
                <a:lnTo>
                  <a:pt x="7946133" y="56388"/>
                </a:lnTo>
                <a:close/>
              </a:path>
              <a:path w="7975600" h="386080">
                <a:moveTo>
                  <a:pt x="7944778" y="54017"/>
                </a:moveTo>
                <a:lnTo>
                  <a:pt x="7944609" y="53340"/>
                </a:lnTo>
                <a:lnTo>
                  <a:pt x="7944609" y="53721"/>
                </a:lnTo>
                <a:lnTo>
                  <a:pt x="7944778" y="54017"/>
                </a:lnTo>
                <a:close/>
              </a:path>
              <a:path w="7975600" h="386080">
                <a:moveTo>
                  <a:pt x="7946133" y="330708"/>
                </a:moveTo>
                <a:lnTo>
                  <a:pt x="7944778" y="333078"/>
                </a:lnTo>
                <a:lnTo>
                  <a:pt x="7944609" y="333756"/>
                </a:lnTo>
                <a:lnTo>
                  <a:pt x="7946133" y="330708"/>
                </a:lnTo>
                <a:close/>
              </a:path>
              <a:path w="7975600" h="386080">
                <a:moveTo>
                  <a:pt x="7946133" y="370767"/>
                </a:moveTo>
                <a:lnTo>
                  <a:pt x="7946133" y="330708"/>
                </a:lnTo>
                <a:lnTo>
                  <a:pt x="7944609" y="333756"/>
                </a:lnTo>
                <a:lnTo>
                  <a:pt x="7944609" y="372073"/>
                </a:lnTo>
                <a:lnTo>
                  <a:pt x="7946133" y="370767"/>
                </a:lnTo>
                <a:close/>
              </a:path>
              <a:path w="7975600" h="386080">
                <a:moveTo>
                  <a:pt x="7946133" y="58674"/>
                </a:moveTo>
                <a:lnTo>
                  <a:pt x="7946133" y="56388"/>
                </a:lnTo>
                <a:lnTo>
                  <a:pt x="7944778" y="54017"/>
                </a:lnTo>
                <a:lnTo>
                  <a:pt x="7946133" y="58674"/>
                </a:lnTo>
                <a:close/>
              </a:path>
              <a:path w="7975600" h="386080">
                <a:moveTo>
                  <a:pt x="7949181" y="368154"/>
                </a:moveTo>
                <a:lnTo>
                  <a:pt x="7949181" y="316992"/>
                </a:lnTo>
                <a:lnTo>
                  <a:pt x="7947657" y="323088"/>
                </a:lnTo>
                <a:lnTo>
                  <a:pt x="7947657" y="321564"/>
                </a:lnTo>
                <a:lnTo>
                  <a:pt x="7944778" y="333078"/>
                </a:lnTo>
                <a:lnTo>
                  <a:pt x="7946133" y="330708"/>
                </a:lnTo>
                <a:lnTo>
                  <a:pt x="7946133" y="370767"/>
                </a:lnTo>
                <a:lnTo>
                  <a:pt x="7949181" y="368154"/>
                </a:lnTo>
                <a:close/>
              </a:path>
              <a:path w="7975600" h="386080">
                <a:moveTo>
                  <a:pt x="7975089" y="313944"/>
                </a:moveTo>
                <a:lnTo>
                  <a:pt x="7975089" y="73152"/>
                </a:lnTo>
                <a:lnTo>
                  <a:pt x="7973565" y="65532"/>
                </a:lnTo>
                <a:lnTo>
                  <a:pt x="7973565" y="321564"/>
                </a:lnTo>
                <a:lnTo>
                  <a:pt x="7975089" y="31394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2039" y="5117433"/>
            <a:ext cx="679360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Pas</a:t>
            </a:r>
            <a:r>
              <a:rPr sz="1400" spc="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</a:t>
            </a:r>
            <a:r>
              <a:rPr sz="140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changement</a:t>
            </a:r>
            <a:r>
              <a:rPr sz="1400" spc="-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avec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un</a:t>
            </a:r>
            <a:r>
              <a:rPr sz="140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bulletin</a:t>
            </a:r>
            <a:r>
              <a:rPr sz="1400" spc="-3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err="1">
                <a:solidFill>
                  <a:srgbClr val="2397D3"/>
                </a:solidFill>
                <a:latin typeface="Arial"/>
                <a:cs typeface="Arial"/>
              </a:rPr>
              <a:t>salaire</a:t>
            </a:r>
            <a:r>
              <a:rPr sz="1400" spc="-2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2397D3"/>
                </a:solidFill>
                <a:latin typeface="Arial"/>
                <a:cs typeface="Arial"/>
              </a:rPr>
              <a:t>normal</a:t>
            </a:r>
            <a:r>
              <a:rPr lang="fr-FR" sz="1400" b="1" spc="-10">
                <a:solidFill>
                  <a:srgbClr val="2397D3"/>
                </a:solidFill>
                <a:latin typeface="Arial"/>
                <a:cs typeface="Arial"/>
              </a:rPr>
              <a:t> pour un contrat actif.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85821" y="3307198"/>
            <a:ext cx="2502535" cy="524510"/>
            <a:chOff x="6703953" y="3701796"/>
            <a:chExt cx="2502535" cy="5245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3953" y="3701796"/>
              <a:ext cx="2502407" cy="5242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03953" y="3701796"/>
              <a:ext cx="2502535" cy="524510"/>
            </a:xfrm>
            <a:custGeom>
              <a:avLst/>
              <a:gdLst/>
              <a:ahLst/>
              <a:cxnLst/>
              <a:rect l="l" t="t" r="r" b="b"/>
              <a:pathLst>
                <a:path w="2502534" h="524510">
                  <a:moveTo>
                    <a:pt x="6096" y="524256"/>
                  </a:moveTo>
                  <a:lnTo>
                    <a:pt x="4572" y="515112"/>
                  </a:lnTo>
                  <a:lnTo>
                    <a:pt x="1524" y="515112"/>
                  </a:lnTo>
                  <a:lnTo>
                    <a:pt x="0" y="518160"/>
                  </a:lnTo>
                  <a:lnTo>
                    <a:pt x="0" y="519684"/>
                  </a:lnTo>
                  <a:lnTo>
                    <a:pt x="1524" y="522732"/>
                  </a:lnTo>
                  <a:lnTo>
                    <a:pt x="3048" y="524256"/>
                  </a:lnTo>
                  <a:lnTo>
                    <a:pt x="6096" y="524256"/>
                  </a:lnTo>
                  <a:close/>
                </a:path>
                <a:path w="2502534" h="524510">
                  <a:moveTo>
                    <a:pt x="206307" y="495794"/>
                  </a:moveTo>
                  <a:lnTo>
                    <a:pt x="4572" y="515112"/>
                  </a:lnTo>
                  <a:lnTo>
                    <a:pt x="6096" y="524256"/>
                  </a:lnTo>
                  <a:lnTo>
                    <a:pt x="206307" y="495794"/>
                  </a:lnTo>
                  <a:close/>
                </a:path>
                <a:path w="2502534" h="524510">
                  <a:moveTo>
                    <a:pt x="937260" y="391884"/>
                  </a:moveTo>
                  <a:lnTo>
                    <a:pt x="937260" y="391668"/>
                  </a:lnTo>
                  <a:lnTo>
                    <a:pt x="863068" y="391668"/>
                  </a:lnTo>
                  <a:lnTo>
                    <a:pt x="6096" y="514892"/>
                  </a:lnTo>
                  <a:lnTo>
                    <a:pt x="206307" y="495794"/>
                  </a:lnTo>
                  <a:lnTo>
                    <a:pt x="937260" y="391884"/>
                  </a:lnTo>
                  <a:close/>
                </a:path>
                <a:path w="2502534" h="524510">
                  <a:moveTo>
                    <a:pt x="2467356" y="382088"/>
                  </a:moveTo>
                  <a:lnTo>
                    <a:pt x="2467356" y="371856"/>
                  </a:lnTo>
                  <a:lnTo>
                    <a:pt x="2456688" y="377952"/>
                  </a:lnTo>
                  <a:lnTo>
                    <a:pt x="2456688" y="376428"/>
                  </a:lnTo>
                  <a:lnTo>
                    <a:pt x="2450592" y="379476"/>
                  </a:lnTo>
                  <a:lnTo>
                    <a:pt x="2446020" y="381000"/>
                  </a:lnTo>
                  <a:lnTo>
                    <a:pt x="1405128" y="381000"/>
                  </a:lnTo>
                  <a:lnTo>
                    <a:pt x="206307" y="495794"/>
                  </a:lnTo>
                  <a:lnTo>
                    <a:pt x="6096" y="524256"/>
                  </a:lnTo>
                  <a:lnTo>
                    <a:pt x="1405128" y="391668"/>
                  </a:lnTo>
                  <a:lnTo>
                    <a:pt x="2433828" y="391668"/>
                  </a:lnTo>
                  <a:lnTo>
                    <a:pt x="2441448" y="390144"/>
                  </a:lnTo>
                  <a:lnTo>
                    <a:pt x="2447544" y="390144"/>
                  </a:lnTo>
                  <a:lnTo>
                    <a:pt x="2453640" y="388620"/>
                  </a:lnTo>
                  <a:lnTo>
                    <a:pt x="2459736" y="385572"/>
                  </a:lnTo>
                  <a:lnTo>
                    <a:pt x="2461260" y="385572"/>
                  </a:lnTo>
                  <a:lnTo>
                    <a:pt x="2467356" y="382088"/>
                  </a:lnTo>
                  <a:close/>
                </a:path>
                <a:path w="2502534" h="524510">
                  <a:moveTo>
                    <a:pt x="621792" y="330708"/>
                  </a:moveTo>
                  <a:lnTo>
                    <a:pt x="621792" y="62484"/>
                  </a:lnTo>
                  <a:lnTo>
                    <a:pt x="620268" y="68580"/>
                  </a:lnTo>
                  <a:lnTo>
                    <a:pt x="620268" y="323088"/>
                  </a:lnTo>
                  <a:lnTo>
                    <a:pt x="621792" y="330708"/>
                  </a:lnTo>
                  <a:close/>
                </a:path>
                <a:path w="2502534" h="524510">
                  <a:moveTo>
                    <a:pt x="2482596" y="36576"/>
                  </a:moveTo>
                  <a:lnTo>
                    <a:pt x="2482596" y="19812"/>
                  </a:lnTo>
                  <a:lnTo>
                    <a:pt x="2481072" y="19812"/>
                  </a:lnTo>
                  <a:lnTo>
                    <a:pt x="2471928" y="12192"/>
                  </a:lnTo>
                  <a:lnTo>
                    <a:pt x="2461260" y="6096"/>
                  </a:lnTo>
                  <a:lnTo>
                    <a:pt x="2459736" y="6096"/>
                  </a:lnTo>
                  <a:lnTo>
                    <a:pt x="2453640" y="3048"/>
                  </a:lnTo>
                  <a:lnTo>
                    <a:pt x="2447544" y="1524"/>
                  </a:lnTo>
                  <a:lnTo>
                    <a:pt x="2439924" y="1524"/>
                  </a:lnTo>
                  <a:lnTo>
                    <a:pt x="2433828" y="0"/>
                  </a:lnTo>
                  <a:lnTo>
                    <a:pt x="688848" y="0"/>
                  </a:lnTo>
                  <a:lnTo>
                    <a:pt x="681228" y="1524"/>
                  </a:lnTo>
                  <a:lnTo>
                    <a:pt x="675132" y="1524"/>
                  </a:lnTo>
                  <a:lnTo>
                    <a:pt x="669036" y="4572"/>
                  </a:lnTo>
                  <a:lnTo>
                    <a:pt x="662940" y="6096"/>
                  </a:lnTo>
                  <a:lnTo>
                    <a:pt x="650748" y="12192"/>
                  </a:lnTo>
                  <a:lnTo>
                    <a:pt x="623316" y="48768"/>
                  </a:lnTo>
                  <a:lnTo>
                    <a:pt x="621792" y="54864"/>
                  </a:lnTo>
                  <a:lnTo>
                    <a:pt x="621792" y="336804"/>
                  </a:lnTo>
                  <a:lnTo>
                    <a:pt x="623316" y="342900"/>
                  </a:lnTo>
                  <a:lnTo>
                    <a:pt x="626364" y="348996"/>
                  </a:lnTo>
                  <a:lnTo>
                    <a:pt x="626364" y="350520"/>
                  </a:lnTo>
                  <a:lnTo>
                    <a:pt x="630936" y="358521"/>
                  </a:lnTo>
                  <a:lnTo>
                    <a:pt x="630936" y="56388"/>
                  </a:lnTo>
                  <a:lnTo>
                    <a:pt x="632460" y="51816"/>
                  </a:lnTo>
                  <a:lnTo>
                    <a:pt x="635508" y="45720"/>
                  </a:lnTo>
                  <a:lnTo>
                    <a:pt x="635508" y="47244"/>
                  </a:lnTo>
                  <a:lnTo>
                    <a:pt x="640080" y="35052"/>
                  </a:lnTo>
                  <a:lnTo>
                    <a:pt x="640080" y="36576"/>
                  </a:lnTo>
                  <a:lnTo>
                    <a:pt x="647700" y="27432"/>
                  </a:lnTo>
                  <a:lnTo>
                    <a:pt x="655320" y="21082"/>
                  </a:lnTo>
                  <a:lnTo>
                    <a:pt x="655320" y="19812"/>
                  </a:lnTo>
                  <a:lnTo>
                    <a:pt x="665988" y="15811"/>
                  </a:lnTo>
                  <a:lnTo>
                    <a:pt x="665988" y="15240"/>
                  </a:lnTo>
                  <a:lnTo>
                    <a:pt x="672084" y="12192"/>
                  </a:lnTo>
                  <a:lnTo>
                    <a:pt x="678180" y="10668"/>
                  </a:lnTo>
                  <a:lnTo>
                    <a:pt x="2439924" y="10668"/>
                  </a:lnTo>
                  <a:lnTo>
                    <a:pt x="2446020" y="12192"/>
                  </a:lnTo>
                  <a:lnTo>
                    <a:pt x="2452116" y="12192"/>
                  </a:lnTo>
                  <a:lnTo>
                    <a:pt x="2456688" y="15240"/>
                  </a:lnTo>
                  <a:lnTo>
                    <a:pt x="2467356" y="19812"/>
                  </a:lnTo>
                  <a:lnTo>
                    <a:pt x="2467356" y="21082"/>
                  </a:lnTo>
                  <a:lnTo>
                    <a:pt x="2474976" y="27432"/>
                  </a:lnTo>
                  <a:lnTo>
                    <a:pt x="2482596" y="36576"/>
                  </a:lnTo>
                  <a:close/>
                </a:path>
                <a:path w="2502534" h="524510">
                  <a:moveTo>
                    <a:pt x="640080" y="370332"/>
                  </a:moveTo>
                  <a:lnTo>
                    <a:pt x="640080" y="356616"/>
                  </a:lnTo>
                  <a:lnTo>
                    <a:pt x="635508" y="345948"/>
                  </a:lnTo>
                  <a:lnTo>
                    <a:pt x="632460" y="339852"/>
                  </a:lnTo>
                  <a:lnTo>
                    <a:pt x="630936" y="335280"/>
                  </a:lnTo>
                  <a:lnTo>
                    <a:pt x="630936" y="358521"/>
                  </a:lnTo>
                  <a:lnTo>
                    <a:pt x="632460" y="361188"/>
                  </a:lnTo>
                  <a:lnTo>
                    <a:pt x="640080" y="370332"/>
                  </a:lnTo>
                  <a:close/>
                </a:path>
                <a:path w="2502534" h="524510">
                  <a:moveTo>
                    <a:pt x="656844" y="371856"/>
                  </a:moveTo>
                  <a:lnTo>
                    <a:pt x="647700" y="364236"/>
                  </a:lnTo>
                  <a:lnTo>
                    <a:pt x="640080" y="355092"/>
                  </a:lnTo>
                  <a:lnTo>
                    <a:pt x="640080" y="371856"/>
                  </a:lnTo>
                  <a:lnTo>
                    <a:pt x="641604" y="371856"/>
                  </a:lnTo>
                  <a:lnTo>
                    <a:pt x="650748" y="379476"/>
                  </a:lnTo>
                  <a:lnTo>
                    <a:pt x="655320" y="381762"/>
                  </a:lnTo>
                  <a:lnTo>
                    <a:pt x="655320" y="371856"/>
                  </a:lnTo>
                  <a:lnTo>
                    <a:pt x="656844" y="371856"/>
                  </a:lnTo>
                  <a:close/>
                </a:path>
                <a:path w="2502534" h="524510">
                  <a:moveTo>
                    <a:pt x="656844" y="19812"/>
                  </a:moveTo>
                  <a:lnTo>
                    <a:pt x="655320" y="19812"/>
                  </a:lnTo>
                  <a:lnTo>
                    <a:pt x="655320" y="21082"/>
                  </a:lnTo>
                  <a:lnTo>
                    <a:pt x="656844" y="19812"/>
                  </a:lnTo>
                  <a:close/>
                </a:path>
                <a:path w="2502534" h="524510">
                  <a:moveTo>
                    <a:pt x="667512" y="387858"/>
                  </a:moveTo>
                  <a:lnTo>
                    <a:pt x="667512" y="377952"/>
                  </a:lnTo>
                  <a:lnTo>
                    <a:pt x="655320" y="371856"/>
                  </a:lnTo>
                  <a:lnTo>
                    <a:pt x="655320" y="381762"/>
                  </a:lnTo>
                  <a:lnTo>
                    <a:pt x="667512" y="387858"/>
                  </a:lnTo>
                  <a:close/>
                </a:path>
                <a:path w="2502534" h="524510">
                  <a:moveTo>
                    <a:pt x="667512" y="15240"/>
                  </a:moveTo>
                  <a:lnTo>
                    <a:pt x="665988" y="15240"/>
                  </a:lnTo>
                  <a:lnTo>
                    <a:pt x="665988" y="15811"/>
                  </a:lnTo>
                  <a:lnTo>
                    <a:pt x="667512" y="15240"/>
                  </a:lnTo>
                  <a:close/>
                </a:path>
                <a:path w="2502534" h="524510">
                  <a:moveTo>
                    <a:pt x="937260" y="381000"/>
                  </a:moveTo>
                  <a:lnTo>
                    <a:pt x="676656" y="381000"/>
                  </a:lnTo>
                  <a:lnTo>
                    <a:pt x="672084" y="379476"/>
                  </a:lnTo>
                  <a:lnTo>
                    <a:pt x="665988" y="376428"/>
                  </a:lnTo>
                  <a:lnTo>
                    <a:pt x="667512" y="377952"/>
                  </a:lnTo>
                  <a:lnTo>
                    <a:pt x="667512" y="387858"/>
                  </a:lnTo>
                  <a:lnTo>
                    <a:pt x="669036" y="388620"/>
                  </a:lnTo>
                  <a:lnTo>
                    <a:pt x="675132" y="390144"/>
                  </a:lnTo>
                  <a:lnTo>
                    <a:pt x="682752" y="391668"/>
                  </a:lnTo>
                  <a:lnTo>
                    <a:pt x="863068" y="391668"/>
                  </a:lnTo>
                  <a:lnTo>
                    <a:pt x="937260" y="381000"/>
                  </a:lnTo>
                  <a:close/>
                </a:path>
                <a:path w="2502534" h="524510">
                  <a:moveTo>
                    <a:pt x="941832" y="388620"/>
                  </a:moveTo>
                  <a:lnTo>
                    <a:pt x="941832" y="384048"/>
                  </a:lnTo>
                  <a:lnTo>
                    <a:pt x="940308" y="381000"/>
                  </a:lnTo>
                  <a:lnTo>
                    <a:pt x="937260" y="381000"/>
                  </a:lnTo>
                  <a:lnTo>
                    <a:pt x="863068" y="391668"/>
                  </a:lnTo>
                  <a:lnTo>
                    <a:pt x="937260" y="391668"/>
                  </a:lnTo>
                  <a:lnTo>
                    <a:pt x="937260" y="391884"/>
                  </a:lnTo>
                  <a:lnTo>
                    <a:pt x="938784" y="391668"/>
                  </a:lnTo>
                  <a:lnTo>
                    <a:pt x="941832" y="388620"/>
                  </a:lnTo>
                  <a:close/>
                </a:path>
                <a:path w="2502534" h="524510">
                  <a:moveTo>
                    <a:pt x="2467356" y="21082"/>
                  </a:moveTo>
                  <a:lnTo>
                    <a:pt x="2467356" y="19812"/>
                  </a:lnTo>
                  <a:lnTo>
                    <a:pt x="2465832" y="19812"/>
                  </a:lnTo>
                  <a:lnTo>
                    <a:pt x="2467356" y="21082"/>
                  </a:lnTo>
                  <a:close/>
                </a:path>
                <a:path w="2502534" h="524510">
                  <a:moveTo>
                    <a:pt x="2482596" y="371856"/>
                  </a:moveTo>
                  <a:lnTo>
                    <a:pt x="2482596" y="355092"/>
                  </a:lnTo>
                  <a:lnTo>
                    <a:pt x="2474976" y="364236"/>
                  </a:lnTo>
                  <a:lnTo>
                    <a:pt x="2465832" y="371856"/>
                  </a:lnTo>
                  <a:lnTo>
                    <a:pt x="2467356" y="371856"/>
                  </a:lnTo>
                  <a:lnTo>
                    <a:pt x="2467356" y="382088"/>
                  </a:lnTo>
                  <a:lnTo>
                    <a:pt x="2471928" y="379476"/>
                  </a:lnTo>
                  <a:lnTo>
                    <a:pt x="2481072" y="371856"/>
                  </a:lnTo>
                  <a:lnTo>
                    <a:pt x="2482596" y="371856"/>
                  </a:lnTo>
                  <a:close/>
                </a:path>
                <a:path w="2502534" h="524510">
                  <a:moveTo>
                    <a:pt x="2502408" y="329184"/>
                  </a:moveTo>
                  <a:lnTo>
                    <a:pt x="2502408" y="62484"/>
                  </a:lnTo>
                  <a:lnTo>
                    <a:pt x="2500884" y="54864"/>
                  </a:lnTo>
                  <a:lnTo>
                    <a:pt x="2499360" y="48768"/>
                  </a:lnTo>
                  <a:lnTo>
                    <a:pt x="2490216" y="30480"/>
                  </a:lnTo>
                  <a:lnTo>
                    <a:pt x="2482596" y="21336"/>
                  </a:lnTo>
                  <a:lnTo>
                    <a:pt x="2482596" y="35052"/>
                  </a:lnTo>
                  <a:lnTo>
                    <a:pt x="2488692" y="47244"/>
                  </a:lnTo>
                  <a:lnTo>
                    <a:pt x="2488692" y="48768"/>
                  </a:lnTo>
                  <a:lnTo>
                    <a:pt x="2490216" y="51816"/>
                  </a:lnTo>
                  <a:lnTo>
                    <a:pt x="2491740" y="57912"/>
                  </a:lnTo>
                  <a:lnTo>
                    <a:pt x="2491740" y="64008"/>
                  </a:lnTo>
                  <a:lnTo>
                    <a:pt x="2493264" y="68580"/>
                  </a:lnTo>
                  <a:lnTo>
                    <a:pt x="2493264" y="355854"/>
                  </a:lnTo>
                  <a:lnTo>
                    <a:pt x="2496312" y="350520"/>
                  </a:lnTo>
                  <a:lnTo>
                    <a:pt x="2496312" y="348996"/>
                  </a:lnTo>
                  <a:lnTo>
                    <a:pt x="2499360" y="342900"/>
                  </a:lnTo>
                  <a:lnTo>
                    <a:pt x="2500884" y="336804"/>
                  </a:lnTo>
                  <a:lnTo>
                    <a:pt x="2502408" y="329184"/>
                  </a:lnTo>
                  <a:close/>
                </a:path>
                <a:path w="2502534" h="524510">
                  <a:moveTo>
                    <a:pt x="2488692" y="363016"/>
                  </a:moveTo>
                  <a:lnTo>
                    <a:pt x="2488692" y="345948"/>
                  </a:lnTo>
                  <a:lnTo>
                    <a:pt x="2482596" y="356616"/>
                  </a:lnTo>
                  <a:lnTo>
                    <a:pt x="2482596" y="370332"/>
                  </a:lnTo>
                  <a:lnTo>
                    <a:pt x="2488692" y="363016"/>
                  </a:lnTo>
                  <a:close/>
                </a:path>
                <a:path w="2502534" h="524510">
                  <a:moveTo>
                    <a:pt x="2488692" y="48768"/>
                  </a:moveTo>
                  <a:lnTo>
                    <a:pt x="2488692" y="47244"/>
                  </a:lnTo>
                  <a:lnTo>
                    <a:pt x="2487168" y="45720"/>
                  </a:lnTo>
                  <a:lnTo>
                    <a:pt x="2488692" y="48768"/>
                  </a:lnTo>
                  <a:close/>
                </a:path>
                <a:path w="2502534" h="524510">
                  <a:moveTo>
                    <a:pt x="2493264" y="355854"/>
                  </a:moveTo>
                  <a:lnTo>
                    <a:pt x="2493264" y="323088"/>
                  </a:lnTo>
                  <a:lnTo>
                    <a:pt x="2491740" y="329184"/>
                  </a:lnTo>
                  <a:lnTo>
                    <a:pt x="2491740" y="335280"/>
                  </a:lnTo>
                  <a:lnTo>
                    <a:pt x="2490216" y="341376"/>
                  </a:lnTo>
                  <a:lnTo>
                    <a:pt x="2487168" y="345948"/>
                  </a:lnTo>
                  <a:lnTo>
                    <a:pt x="2488692" y="345948"/>
                  </a:lnTo>
                  <a:lnTo>
                    <a:pt x="2488692" y="363016"/>
                  </a:lnTo>
                  <a:lnTo>
                    <a:pt x="2490216" y="361188"/>
                  </a:lnTo>
                  <a:lnTo>
                    <a:pt x="2493264" y="355854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95172" y="3337438"/>
            <a:ext cx="1492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Informations</a:t>
            </a:r>
            <a:r>
              <a:rPr sz="9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concernant</a:t>
            </a:r>
            <a:r>
              <a:rPr sz="9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d’activité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76814" y="4255267"/>
            <a:ext cx="2087880" cy="543356"/>
            <a:chOff x="7251069" y="4782311"/>
            <a:chExt cx="2087880" cy="8020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1069" y="4782312"/>
              <a:ext cx="2083308" cy="8016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51070" y="4782311"/>
              <a:ext cx="2087880" cy="802005"/>
            </a:xfrm>
            <a:custGeom>
              <a:avLst/>
              <a:gdLst/>
              <a:ahLst/>
              <a:cxnLst/>
              <a:rect l="l" t="t" r="r" b="b"/>
              <a:pathLst>
                <a:path w="2087879" h="802004">
                  <a:moveTo>
                    <a:pt x="7439" y="50652"/>
                  </a:moveTo>
                  <a:lnTo>
                    <a:pt x="6096" y="50292"/>
                  </a:lnTo>
                  <a:lnTo>
                    <a:pt x="4572" y="48768"/>
                  </a:lnTo>
                  <a:lnTo>
                    <a:pt x="1524" y="50292"/>
                  </a:lnTo>
                  <a:lnTo>
                    <a:pt x="0" y="51816"/>
                  </a:lnTo>
                  <a:lnTo>
                    <a:pt x="0" y="56388"/>
                  </a:lnTo>
                  <a:lnTo>
                    <a:pt x="1524" y="57912"/>
                  </a:lnTo>
                  <a:lnTo>
                    <a:pt x="3048" y="59300"/>
                  </a:lnTo>
                  <a:lnTo>
                    <a:pt x="3048" y="59436"/>
                  </a:lnTo>
                  <a:lnTo>
                    <a:pt x="7439" y="50652"/>
                  </a:lnTo>
                  <a:close/>
                </a:path>
                <a:path w="2087879" h="802004">
                  <a:moveTo>
                    <a:pt x="23727" y="64964"/>
                  </a:moveTo>
                  <a:lnTo>
                    <a:pt x="8257" y="50872"/>
                  </a:lnTo>
                  <a:lnTo>
                    <a:pt x="7620" y="50701"/>
                  </a:lnTo>
                  <a:lnTo>
                    <a:pt x="7439" y="50652"/>
                  </a:lnTo>
                  <a:lnTo>
                    <a:pt x="3048" y="59436"/>
                  </a:lnTo>
                  <a:lnTo>
                    <a:pt x="3048" y="59300"/>
                  </a:lnTo>
                  <a:lnTo>
                    <a:pt x="3259" y="59492"/>
                  </a:lnTo>
                  <a:lnTo>
                    <a:pt x="23727" y="64964"/>
                  </a:lnTo>
                  <a:close/>
                </a:path>
                <a:path w="2087879" h="802004">
                  <a:moveTo>
                    <a:pt x="3259" y="59492"/>
                  </a:moveTo>
                  <a:lnTo>
                    <a:pt x="3048" y="59300"/>
                  </a:lnTo>
                  <a:lnTo>
                    <a:pt x="3048" y="59436"/>
                  </a:lnTo>
                  <a:lnTo>
                    <a:pt x="3259" y="59492"/>
                  </a:lnTo>
                  <a:close/>
                </a:path>
                <a:path w="2087879" h="802004">
                  <a:moveTo>
                    <a:pt x="2078736" y="713740"/>
                  </a:moveTo>
                  <a:lnTo>
                    <a:pt x="2078736" y="678180"/>
                  </a:lnTo>
                  <a:lnTo>
                    <a:pt x="2072640" y="702564"/>
                  </a:lnTo>
                  <a:lnTo>
                    <a:pt x="2068068" y="714756"/>
                  </a:lnTo>
                  <a:lnTo>
                    <a:pt x="2063496" y="725424"/>
                  </a:lnTo>
                  <a:lnTo>
                    <a:pt x="2057400" y="736092"/>
                  </a:lnTo>
                  <a:lnTo>
                    <a:pt x="2049780" y="745236"/>
                  </a:lnTo>
                  <a:lnTo>
                    <a:pt x="2040636" y="754380"/>
                  </a:lnTo>
                  <a:lnTo>
                    <a:pt x="2033016" y="763524"/>
                  </a:lnTo>
                  <a:lnTo>
                    <a:pt x="2022348" y="769620"/>
                  </a:lnTo>
                  <a:lnTo>
                    <a:pt x="2011680" y="777240"/>
                  </a:lnTo>
                  <a:lnTo>
                    <a:pt x="2001012" y="781812"/>
                  </a:lnTo>
                  <a:lnTo>
                    <a:pt x="1988820" y="786384"/>
                  </a:lnTo>
                  <a:lnTo>
                    <a:pt x="1976628" y="789432"/>
                  </a:lnTo>
                  <a:lnTo>
                    <a:pt x="1964436" y="790956"/>
                  </a:lnTo>
                  <a:lnTo>
                    <a:pt x="1950720" y="792480"/>
                  </a:lnTo>
                  <a:lnTo>
                    <a:pt x="443484" y="792480"/>
                  </a:lnTo>
                  <a:lnTo>
                    <a:pt x="431292" y="790956"/>
                  </a:lnTo>
                  <a:lnTo>
                    <a:pt x="417576" y="789432"/>
                  </a:lnTo>
                  <a:lnTo>
                    <a:pt x="371856" y="769620"/>
                  </a:lnTo>
                  <a:lnTo>
                    <a:pt x="338328" y="736092"/>
                  </a:lnTo>
                  <a:lnTo>
                    <a:pt x="318516" y="690372"/>
                  </a:lnTo>
                  <a:lnTo>
                    <a:pt x="316992" y="676656"/>
                  </a:lnTo>
                  <a:lnTo>
                    <a:pt x="316992" y="333756"/>
                  </a:lnTo>
                  <a:lnTo>
                    <a:pt x="315468" y="332232"/>
                  </a:lnTo>
                  <a:lnTo>
                    <a:pt x="315468" y="330708"/>
                  </a:lnTo>
                  <a:lnTo>
                    <a:pt x="23727" y="64964"/>
                  </a:lnTo>
                  <a:lnTo>
                    <a:pt x="3259" y="59492"/>
                  </a:lnTo>
                  <a:lnTo>
                    <a:pt x="307848" y="336939"/>
                  </a:lnTo>
                  <a:lnTo>
                    <a:pt x="307848" y="335280"/>
                  </a:lnTo>
                  <a:lnTo>
                    <a:pt x="309372" y="338328"/>
                  </a:lnTo>
                  <a:lnTo>
                    <a:pt x="309372" y="691896"/>
                  </a:lnTo>
                  <a:lnTo>
                    <a:pt x="313944" y="705612"/>
                  </a:lnTo>
                  <a:lnTo>
                    <a:pt x="323088" y="729996"/>
                  </a:lnTo>
                  <a:lnTo>
                    <a:pt x="338328" y="751332"/>
                  </a:lnTo>
                  <a:lnTo>
                    <a:pt x="347472" y="762000"/>
                  </a:lnTo>
                  <a:lnTo>
                    <a:pt x="356616" y="769620"/>
                  </a:lnTo>
                  <a:lnTo>
                    <a:pt x="367284" y="778764"/>
                  </a:lnTo>
                  <a:lnTo>
                    <a:pt x="391668" y="790956"/>
                  </a:lnTo>
                  <a:lnTo>
                    <a:pt x="403860" y="795528"/>
                  </a:lnTo>
                  <a:lnTo>
                    <a:pt x="416052" y="798576"/>
                  </a:lnTo>
                  <a:lnTo>
                    <a:pt x="443484" y="801624"/>
                  </a:lnTo>
                  <a:lnTo>
                    <a:pt x="1952244" y="801624"/>
                  </a:lnTo>
                  <a:lnTo>
                    <a:pt x="1991868" y="795528"/>
                  </a:lnTo>
                  <a:lnTo>
                    <a:pt x="2028444" y="777240"/>
                  </a:lnTo>
                  <a:lnTo>
                    <a:pt x="2057400" y="751332"/>
                  </a:lnTo>
                  <a:lnTo>
                    <a:pt x="2072640" y="729996"/>
                  </a:lnTo>
                  <a:lnTo>
                    <a:pt x="2078736" y="713740"/>
                  </a:lnTo>
                  <a:close/>
                </a:path>
                <a:path w="2087879" h="802004">
                  <a:moveTo>
                    <a:pt x="8257" y="50872"/>
                  </a:moveTo>
                  <a:lnTo>
                    <a:pt x="7620" y="50292"/>
                  </a:lnTo>
                  <a:lnTo>
                    <a:pt x="7439" y="50652"/>
                  </a:lnTo>
                  <a:lnTo>
                    <a:pt x="8257" y="50872"/>
                  </a:lnTo>
                  <a:close/>
                </a:path>
                <a:path w="2087879" h="802004">
                  <a:moveTo>
                    <a:pt x="312420" y="132588"/>
                  </a:moveTo>
                  <a:lnTo>
                    <a:pt x="8257" y="50872"/>
                  </a:lnTo>
                  <a:lnTo>
                    <a:pt x="23727" y="64964"/>
                  </a:lnTo>
                  <a:lnTo>
                    <a:pt x="307848" y="140917"/>
                  </a:lnTo>
                  <a:lnTo>
                    <a:pt x="307848" y="135636"/>
                  </a:lnTo>
                  <a:lnTo>
                    <a:pt x="312420" y="132588"/>
                  </a:lnTo>
                  <a:close/>
                </a:path>
                <a:path w="2087879" h="802004">
                  <a:moveTo>
                    <a:pt x="2087880" y="678180"/>
                  </a:moveTo>
                  <a:lnTo>
                    <a:pt x="2087880" y="121920"/>
                  </a:lnTo>
                  <a:lnTo>
                    <a:pt x="2084832" y="108204"/>
                  </a:lnTo>
                  <a:lnTo>
                    <a:pt x="2081784" y="96012"/>
                  </a:lnTo>
                  <a:lnTo>
                    <a:pt x="2077212" y="82296"/>
                  </a:lnTo>
                  <a:lnTo>
                    <a:pt x="2071116" y="71628"/>
                  </a:lnTo>
                  <a:lnTo>
                    <a:pt x="2065020" y="59436"/>
                  </a:lnTo>
                  <a:lnTo>
                    <a:pt x="2039112" y="30480"/>
                  </a:lnTo>
                  <a:lnTo>
                    <a:pt x="2004060" y="10668"/>
                  </a:lnTo>
                  <a:lnTo>
                    <a:pt x="1978152" y="3048"/>
                  </a:lnTo>
                  <a:lnTo>
                    <a:pt x="1965960" y="0"/>
                  </a:lnTo>
                  <a:lnTo>
                    <a:pt x="429768" y="0"/>
                  </a:lnTo>
                  <a:lnTo>
                    <a:pt x="402336" y="6096"/>
                  </a:lnTo>
                  <a:lnTo>
                    <a:pt x="367284" y="22860"/>
                  </a:lnTo>
                  <a:lnTo>
                    <a:pt x="338328" y="50292"/>
                  </a:lnTo>
                  <a:lnTo>
                    <a:pt x="313944" y="96012"/>
                  </a:lnTo>
                  <a:lnTo>
                    <a:pt x="307848" y="123444"/>
                  </a:lnTo>
                  <a:lnTo>
                    <a:pt x="307848" y="131359"/>
                  </a:lnTo>
                  <a:lnTo>
                    <a:pt x="312420" y="132588"/>
                  </a:lnTo>
                  <a:lnTo>
                    <a:pt x="312420" y="141732"/>
                  </a:lnTo>
                  <a:lnTo>
                    <a:pt x="313944" y="141732"/>
                  </a:lnTo>
                  <a:lnTo>
                    <a:pt x="313944" y="140208"/>
                  </a:lnTo>
                  <a:lnTo>
                    <a:pt x="315468" y="140208"/>
                  </a:lnTo>
                  <a:lnTo>
                    <a:pt x="316992" y="138684"/>
                  </a:lnTo>
                  <a:lnTo>
                    <a:pt x="316992" y="123444"/>
                  </a:lnTo>
                  <a:lnTo>
                    <a:pt x="318516" y="111252"/>
                  </a:lnTo>
                  <a:lnTo>
                    <a:pt x="323088" y="99060"/>
                  </a:lnTo>
                  <a:lnTo>
                    <a:pt x="326136" y="86868"/>
                  </a:lnTo>
                  <a:lnTo>
                    <a:pt x="338328" y="65532"/>
                  </a:lnTo>
                  <a:lnTo>
                    <a:pt x="373380" y="30480"/>
                  </a:lnTo>
                  <a:lnTo>
                    <a:pt x="431292" y="9144"/>
                  </a:lnTo>
                  <a:lnTo>
                    <a:pt x="1952244" y="9144"/>
                  </a:lnTo>
                  <a:lnTo>
                    <a:pt x="1990344" y="15240"/>
                  </a:lnTo>
                  <a:lnTo>
                    <a:pt x="2033016" y="38100"/>
                  </a:lnTo>
                  <a:lnTo>
                    <a:pt x="2069592" y="86868"/>
                  </a:lnTo>
                  <a:lnTo>
                    <a:pt x="2078736" y="123444"/>
                  </a:lnTo>
                  <a:lnTo>
                    <a:pt x="2078736" y="713740"/>
                  </a:lnTo>
                  <a:lnTo>
                    <a:pt x="2081784" y="705612"/>
                  </a:lnTo>
                  <a:lnTo>
                    <a:pt x="2087880" y="678180"/>
                  </a:lnTo>
                  <a:close/>
                </a:path>
                <a:path w="2087879" h="802004">
                  <a:moveTo>
                    <a:pt x="312420" y="141732"/>
                  </a:moveTo>
                  <a:lnTo>
                    <a:pt x="312420" y="132588"/>
                  </a:lnTo>
                  <a:lnTo>
                    <a:pt x="307848" y="135636"/>
                  </a:lnTo>
                  <a:lnTo>
                    <a:pt x="307848" y="140917"/>
                  </a:lnTo>
                  <a:lnTo>
                    <a:pt x="310896" y="141732"/>
                  </a:lnTo>
                  <a:lnTo>
                    <a:pt x="312420" y="141732"/>
                  </a:lnTo>
                  <a:close/>
                </a:path>
                <a:path w="2087879" h="802004">
                  <a:moveTo>
                    <a:pt x="309372" y="338328"/>
                  </a:moveTo>
                  <a:lnTo>
                    <a:pt x="307848" y="335280"/>
                  </a:lnTo>
                  <a:lnTo>
                    <a:pt x="307848" y="336939"/>
                  </a:lnTo>
                  <a:lnTo>
                    <a:pt x="309372" y="338328"/>
                  </a:lnTo>
                  <a:close/>
                </a:path>
                <a:path w="2087879" h="802004">
                  <a:moveTo>
                    <a:pt x="309372" y="691896"/>
                  </a:moveTo>
                  <a:lnTo>
                    <a:pt x="309372" y="338328"/>
                  </a:lnTo>
                  <a:lnTo>
                    <a:pt x="307848" y="336939"/>
                  </a:lnTo>
                  <a:lnTo>
                    <a:pt x="307848" y="678180"/>
                  </a:lnTo>
                  <a:lnTo>
                    <a:pt x="309372" y="691896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24394" y="4357124"/>
            <a:ext cx="152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Tableau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absences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0" err="1">
                <a:solidFill>
                  <a:srgbClr val="001F5F"/>
                </a:solidFill>
                <a:latin typeface="Arial"/>
                <a:cs typeface="Arial"/>
              </a:rPr>
              <a:t>saisi</a:t>
            </a:r>
            <a:r>
              <a:rPr lang="fr-FR" sz="900" b="1" spc="-2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sur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Volet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Social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20" name="object 20"/>
          <p:cNvSpPr txBox="1"/>
          <p:nvPr/>
        </p:nvSpPr>
        <p:spPr>
          <a:xfrm>
            <a:off x="8564249" y="6603701"/>
            <a:ext cx="195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z="1200">
                <a:latin typeface="Arial MT"/>
                <a:cs typeface="Arial MT"/>
              </a:rPr>
              <a:t>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4FFD1AEC-C531-4CE2-AC1F-85C1032B6BFD}"/>
              </a:ext>
            </a:extLst>
          </p:cNvPr>
          <p:cNvSpPr/>
          <p:nvPr/>
        </p:nvSpPr>
        <p:spPr>
          <a:xfrm>
            <a:off x="911213" y="5657104"/>
            <a:ext cx="7975600" cy="646160"/>
          </a:xfrm>
          <a:custGeom>
            <a:avLst/>
            <a:gdLst/>
            <a:ahLst/>
            <a:cxnLst/>
            <a:rect l="l" t="t" r="r" b="b"/>
            <a:pathLst>
              <a:path w="7975600" h="386080">
                <a:moveTo>
                  <a:pt x="7973565" y="327660"/>
                </a:moveTo>
                <a:lnTo>
                  <a:pt x="7973565" y="57912"/>
                </a:lnTo>
                <a:lnTo>
                  <a:pt x="7968993" y="44196"/>
                </a:lnTo>
                <a:lnTo>
                  <a:pt x="7943085" y="12192"/>
                </a:lnTo>
                <a:lnTo>
                  <a:pt x="7909557" y="0"/>
                </a:lnTo>
                <a:lnTo>
                  <a:pt x="65532" y="0"/>
                </a:lnTo>
                <a:lnTo>
                  <a:pt x="21336" y="21336"/>
                </a:lnTo>
                <a:lnTo>
                  <a:pt x="1524" y="57912"/>
                </a:lnTo>
                <a:lnTo>
                  <a:pt x="0" y="65532"/>
                </a:lnTo>
                <a:lnTo>
                  <a:pt x="0" y="321564"/>
                </a:lnTo>
                <a:lnTo>
                  <a:pt x="21336" y="364236"/>
                </a:lnTo>
                <a:lnTo>
                  <a:pt x="25908" y="368154"/>
                </a:lnTo>
                <a:lnTo>
                  <a:pt x="25908" y="65532"/>
                </a:lnTo>
                <a:lnTo>
                  <a:pt x="28956" y="57404"/>
                </a:lnTo>
                <a:lnTo>
                  <a:pt x="28956" y="56388"/>
                </a:lnTo>
                <a:lnTo>
                  <a:pt x="30480" y="53340"/>
                </a:lnTo>
                <a:lnTo>
                  <a:pt x="30480" y="53721"/>
                </a:lnTo>
                <a:lnTo>
                  <a:pt x="33528" y="48387"/>
                </a:lnTo>
                <a:lnTo>
                  <a:pt x="33528" y="47244"/>
                </a:lnTo>
                <a:lnTo>
                  <a:pt x="47244" y="33528"/>
                </a:lnTo>
                <a:lnTo>
                  <a:pt x="47244" y="34181"/>
                </a:lnTo>
                <a:lnTo>
                  <a:pt x="53340" y="30697"/>
                </a:lnTo>
                <a:lnTo>
                  <a:pt x="53340" y="30480"/>
                </a:lnTo>
                <a:lnTo>
                  <a:pt x="54017" y="30226"/>
                </a:lnTo>
                <a:lnTo>
                  <a:pt x="54448" y="29925"/>
                </a:lnTo>
                <a:lnTo>
                  <a:pt x="56388" y="28956"/>
                </a:lnTo>
                <a:lnTo>
                  <a:pt x="56388" y="29337"/>
                </a:lnTo>
                <a:lnTo>
                  <a:pt x="65532" y="25908"/>
                </a:lnTo>
                <a:lnTo>
                  <a:pt x="65532" y="26670"/>
                </a:lnTo>
                <a:lnTo>
                  <a:pt x="67056" y="26289"/>
                </a:lnTo>
                <a:lnTo>
                  <a:pt x="67056" y="25908"/>
                </a:lnTo>
                <a:lnTo>
                  <a:pt x="7908033" y="25908"/>
                </a:lnTo>
                <a:lnTo>
                  <a:pt x="7908033" y="26289"/>
                </a:lnTo>
                <a:lnTo>
                  <a:pt x="7909557" y="26670"/>
                </a:lnTo>
                <a:lnTo>
                  <a:pt x="7909557" y="25908"/>
                </a:lnTo>
                <a:lnTo>
                  <a:pt x="7918701" y="29337"/>
                </a:lnTo>
                <a:lnTo>
                  <a:pt x="7918701" y="28956"/>
                </a:lnTo>
                <a:lnTo>
                  <a:pt x="7921749" y="30480"/>
                </a:lnTo>
                <a:lnTo>
                  <a:pt x="7921749" y="30697"/>
                </a:lnTo>
                <a:lnTo>
                  <a:pt x="7927845" y="34181"/>
                </a:lnTo>
                <a:lnTo>
                  <a:pt x="7927845" y="33528"/>
                </a:lnTo>
                <a:lnTo>
                  <a:pt x="7933941" y="39624"/>
                </a:lnTo>
                <a:lnTo>
                  <a:pt x="7933941" y="38100"/>
                </a:lnTo>
                <a:lnTo>
                  <a:pt x="7941561" y="47244"/>
                </a:lnTo>
                <a:lnTo>
                  <a:pt x="7941561" y="48387"/>
                </a:lnTo>
                <a:lnTo>
                  <a:pt x="7944609" y="53721"/>
                </a:lnTo>
                <a:lnTo>
                  <a:pt x="7944609" y="53340"/>
                </a:lnTo>
                <a:lnTo>
                  <a:pt x="7946133" y="56388"/>
                </a:lnTo>
                <a:lnTo>
                  <a:pt x="7946133" y="58674"/>
                </a:lnTo>
                <a:lnTo>
                  <a:pt x="7947657" y="64008"/>
                </a:lnTo>
                <a:lnTo>
                  <a:pt x="7947657" y="62484"/>
                </a:lnTo>
                <a:lnTo>
                  <a:pt x="7949181" y="68580"/>
                </a:lnTo>
                <a:lnTo>
                  <a:pt x="7949181" y="368154"/>
                </a:lnTo>
                <a:lnTo>
                  <a:pt x="7953753" y="364236"/>
                </a:lnTo>
                <a:lnTo>
                  <a:pt x="7962897" y="353568"/>
                </a:lnTo>
                <a:lnTo>
                  <a:pt x="7968993" y="341376"/>
                </a:lnTo>
                <a:lnTo>
                  <a:pt x="7973565" y="327660"/>
                </a:lnTo>
                <a:close/>
              </a:path>
              <a:path w="7975600" h="386080">
                <a:moveTo>
                  <a:pt x="27432" y="62484"/>
                </a:moveTo>
                <a:lnTo>
                  <a:pt x="25908" y="65532"/>
                </a:lnTo>
                <a:lnTo>
                  <a:pt x="25908" y="68580"/>
                </a:lnTo>
                <a:lnTo>
                  <a:pt x="27432" y="62484"/>
                </a:lnTo>
                <a:close/>
              </a:path>
              <a:path w="7975600" h="386080">
                <a:moveTo>
                  <a:pt x="27432" y="323088"/>
                </a:moveTo>
                <a:lnTo>
                  <a:pt x="25908" y="316992"/>
                </a:lnTo>
                <a:lnTo>
                  <a:pt x="25908" y="321564"/>
                </a:lnTo>
                <a:lnTo>
                  <a:pt x="27432" y="323088"/>
                </a:lnTo>
                <a:close/>
              </a:path>
              <a:path w="7975600" h="386080">
                <a:moveTo>
                  <a:pt x="30480" y="332232"/>
                </a:moveTo>
                <a:lnTo>
                  <a:pt x="25908" y="321564"/>
                </a:lnTo>
                <a:lnTo>
                  <a:pt x="25908" y="368154"/>
                </a:lnTo>
                <a:lnTo>
                  <a:pt x="28956" y="370767"/>
                </a:lnTo>
                <a:lnTo>
                  <a:pt x="28956" y="330708"/>
                </a:lnTo>
                <a:lnTo>
                  <a:pt x="30480" y="332232"/>
                </a:lnTo>
                <a:close/>
              </a:path>
              <a:path w="7975600" h="386080">
                <a:moveTo>
                  <a:pt x="30480" y="53340"/>
                </a:moveTo>
                <a:lnTo>
                  <a:pt x="28956" y="56388"/>
                </a:lnTo>
                <a:lnTo>
                  <a:pt x="30064" y="54448"/>
                </a:lnTo>
                <a:lnTo>
                  <a:pt x="30480" y="53340"/>
                </a:lnTo>
                <a:close/>
              </a:path>
              <a:path w="7975600" h="386080">
                <a:moveTo>
                  <a:pt x="30064" y="54448"/>
                </a:moveTo>
                <a:lnTo>
                  <a:pt x="28956" y="56388"/>
                </a:lnTo>
                <a:lnTo>
                  <a:pt x="28956" y="57404"/>
                </a:lnTo>
                <a:lnTo>
                  <a:pt x="30064" y="54448"/>
                </a:lnTo>
                <a:close/>
              </a:path>
              <a:path w="7975600" h="386080">
                <a:moveTo>
                  <a:pt x="35052" y="375285"/>
                </a:moveTo>
                <a:lnTo>
                  <a:pt x="35052" y="341376"/>
                </a:lnTo>
                <a:lnTo>
                  <a:pt x="28956" y="330708"/>
                </a:lnTo>
                <a:lnTo>
                  <a:pt x="28956" y="370767"/>
                </a:lnTo>
                <a:lnTo>
                  <a:pt x="32004" y="373380"/>
                </a:lnTo>
                <a:lnTo>
                  <a:pt x="35052" y="375285"/>
                </a:lnTo>
                <a:close/>
              </a:path>
              <a:path w="7975600" h="386080">
                <a:moveTo>
                  <a:pt x="30480" y="53721"/>
                </a:moveTo>
                <a:lnTo>
                  <a:pt x="30480" y="53340"/>
                </a:lnTo>
                <a:lnTo>
                  <a:pt x="30064" y="54448"/>
                </a:lnTo>
                <a:lnTo>
                  <a:pt x="30480" y="53721"/>
                </a:lnTo>
                <a:close/>
              </a:path>
              <a:path w="7975600" h="386080">
                <a:moveTo>
                  <a:pt x="35052" y="45720"/>
                </a:moveTo>
                <a:lnTo>
                  <a:pt x="33528" y="47244"/>
                </a:lnTo>
                <a:lnTo>
                  <a:pt x="33528" y="48387"/>
                </a:lnTo>
                <a:lnTo>
                  <a:pt x="35052" y="45720"/>
                </a:lnTo>
                <a:close/>
              </a:path>
              <a:path w="7975600" h="386080">
                <a:moveTo>
                  <a:pt x="41148" y="347472"/>
                </a:moveTo>
                <a:lnTo>
                  <a:pt x="33528" y="338328"/>
                </a:lnTo>
                <a:lnTo>
                  <a:pt x="35052" y="341376"/>
                </a:lnTo>
                <a:lnTo>
                  <a:pt x="35052" y="375285"/>
                </a:lnTo>
                <a:lnTo>
                  <a:pt x="39624" y="378142"/>
                </a:lnTo>
                <a:lnTo>
                  <a:pt x="39624" y="345948"/>
                </a:lnTo>
                <a:lnTo>
                  <a:pt x="41148" y="347472"/>
                </a:lnTo>
                <a:close/>
              </a:path>
              <a:path w="7975600" h="386080">
                <a:moveTo>
                  <a:pt x="47244" y="381677"/>
                </a:moveTo>
                <a:lnTo>
                  <a:pt x="47244" y="353568"/>
                </a:lnTo>
                <a:lnTo>
                  <a:pt x="39624" y="345948"/>
                </a:lnTo>
                <a:lnTo>
                  <a:pt x="39624" y="378142"/>
                </a:lnTo>
                <a:lnTo>
                  <a:pt x="44196" y="381000"/>
                </a:lnTo>
                <a:lnTo>
                  <a:pt x="47244" y="381677"/>
                </a:lnTo>
                <a:close/>
              </a:path>
              <a:path w="7975600" h="386080">
                <a:moveTo>
                  <a:pt x="47244" y="34181"/>
                </a:moveTo>
                <a:lnTo>
                  <a:pt x="47244" y="33528"/>
                </a:lnTo>
                <a:lnTo>
                  <a:pt x="45720" y="35052"/>
                </a:lnTo>
                <a:lnTo>
                  <a:pt x="47244" y="34181"/>
                </a:lnTo>
                <a:close/>
              </a:path>
              <a:path w="7975600" h="386080">
                <a:moveTo>
                  <a:pt x="54017" y="356785"/>
                </a:moveTo>
                <a:lnTo>
                  <a:pt x="45720" y="352044"/>
                </a:lnTo>
                <a:lnTo>
                  <a:pt x="47244" y="353568"/>
                </a:lnTo>
                <a:lnTo>
                  <a:pt x="47244" y="381677"/>
                </a:lnTo>
                <a:lnTo>
                  <a:pt x="53340" y="383032"/>
                </a:lnTo>
                <a:lnTo>
                  <a:pt x="53340" y="356616"/>
                </a:lnTo>
                <a:lnTo>
                  <a:pt x="54017" y="356785"/>
                </a:lnTo>
                <a:close/>
              </a:path>
              <a:path w="7975600" h="386080">
                <a:moveTo>
                  <a:pt x="56388" y="28956"/>
                </a:moveTo>
                <a:lnTo>
                  <a:pt x="53340" y="30480"/>
                </a:lnTo>
                <a:lnTo>
                  <a:pt x="53340" y="30697"/>
                </a:lnTo>
                <a:lnTo>
                  <a:pt x="56388" y="28956"/>
                </a:lnTo>
                <a:close/>
              </a:path>
              <a:path w="7975600" h="386080">
                <a:moveTo>
                  <a:pt x="56388" y="358140"/>
                </a:moveTo>
                <a:lnTo>
                  <a:pt x="54017" y="356785"/>
                </a:lnTo>
                <a:lnTo>
                  <a:pt x="53340" y="356616"/>
                </a:lnTo>
                <a:lnTo>
                  <a:pt x="56388" y="358140"/>
                </a:lnTo>
                <a:close/>
              </a:path>
              <a:path w="7975600" h="386080">
                <a:moveTo>
                  <a:pt x="56388" y="383709"/>
                </a:moveTo>
                <a:lnTo>
                  <a:pt x="56388" y="358140"/>
                </a:lnTo>
                <a:lnTo>
                  <a:pt x="53340" y="356616"/>
                </a:lnTo>
                <a:lnTo>
                  <a:pt x="53340" y="383032"/>
                </a:lnTo>
                <a:lnTo>
                  <a:pt x="56388" y="383709"/>
                </a:lnTo>
                <a:close/>
              </a:path>
              <a:path w="7975600" h="386080">
                <a:moveTo>
                  <a:pt x="65532" y="359664"/>
                </a:moveTo>
                <a:lnTo>
                  <a:pt x="54448" y="356893"/>
                </a:lnTo>
                <a:lnTo>
                  <a:pt x="54017" y="356785"/>
                </a:lnTo>
                <a:lnTo>
                  <a:pt x="56388" y="358140"/>
                </a:lnTo>
                <a:lnTo>
                  <a:pt x="56388" y="383709"/>
                </a:lnTo>
                <a:lnTo>
                  <a:pt x="57912" y="384048"/>
                </a:lnTo>
                <a:lnTo>
                  <a:pt x="62484" y="384962"/>
                </a:lnTo>
                <a:lnTo>
                  <a:pt x="62484" y="359664"/>
                </a:lnTo>
                <a:lnTo>
                  <a:pt x="65532" y="359664"/>
                </a:lnTo>
                <a:close/>
              </a:path>
              <a:path w="7975600" h="386080">
                <a:moveTo>
                  <a:pt x="56388" y="29337"/>
                </a:moveTo>
                <a:lnTo>
                  <a:pt x="56388" y="28956"/>
                </a:lnTo>
                <a:lnTo>
                  <a:pt x="54448" y="30064"/>
                </a:lnTo>
                <a:lnTo>
                  <a:pt x="56388" y="29337"/>
                </a:lnTo>
                <a:close/>
              </a:path>
              <a:path w="7975600" h="386080">
                <a:moveTo>
                  <a:pt x="65532" y="26670"/>
                </a:moveTo>
                <a:lnTo>
                  <a:pt x="65532" y="25908"/>
                </a:lnTo>
                <a:lnTo>
                  <a:pt x="62484" y="27432"/>
                </a:lnTo>
                <a:lnTo>
                  <a:pt x="65532" y="26670"/>
                </a:lnTo>
                <a:close/>
              </a:path>
              <a:path w="7975600" h="386080">
                <a:moveTo>
                  <a:pt x="68580" y="385572"/>
                </a:moveTo>
                <a:lnTo>
                  <a:pt x="68580" y="361188"/>
                </a:lnTo>
                <a:lnTo>
                  <a:pt x="62484" y="359664"/>
                </a:lnTo>
                <a:lnTo>
                  <a:pt x="62484" y="384962"/>
                </a:lnTo>
                <a:lnTo>
                  <a:pt x="65532" y="385572"/>
                </a:lnTo>
                <a:lnTo>
                  <a:pt x="68580" y="385572"/>
                </a:lnTo>
                <a:close/>
              </a:path>
              <a:path w="7975600" h="386080">
                <a:moveTo>
                  <a:pt x="68580" y="25908"/>
                </a:moveTo>
                <a:lnTo>
                  <a:pt x="67056" y="25908"/>
                </a:lnTo>
                <a:lnTo>
                  <a:pt x="67056" y="26289"/>
                </a:lnTo>
                <a:lnTo>
                  <a:pt x="68580" y="25908"/>
                </a:lnTo>
                <a:close/>
              </a:path>
              <a:path w="7975600" h="386080">
                <a:moveTo>
                  <a:pt x="7908033" y="359664"/>
                </a:moveTo>
                <a:lnTo>
                  <a:pt x="7901937" y="361188"/>
                </a:lnTo>
                <a:lnTo>
                  <a:pt x="73152" y="361188"/>
                </a:lnTo>
                <a:lnTo>
                  <a:pt x="67056" y="359664"/>
                </a:lnTo>
                <a:lnTo>
                  <a:pt x="68580" y="361188"/>
                </a:lnTo>
                <a:lnTo>
                  <a:pt x="68580" y="385572"/>
                </a:lnTo>
                <a:lnTo>
                  <a:pt x="7906509" y="385572"/>
                </a:lnTo>
                <a:lnTo>
                  <a:pt x="7906509" y="361188"/>
                </a:lnTo>
                <a:lnTo>
                  <a:pt x="7908033" y="359664"/>
                </a:lnTo>
                <a:close/>
              </a:path>
              <a:path w="7975600" h="386080">
                <a:moveTo>
                  <a:pt x="7908033" y="26289"/>
                </a:moveTo>
                <a:lnTo>
                  <a:pt x="7908033" y="25908"/>
                </a:lnTo>
                <a:lnTo>
                  <a:pt x="7906509" y="25908"/>
                </a:lnTo>
                <a:lnTo>
                  <a:pt x="7908033" y="26289"/>
                </a:lnTo>
                <a:close/>
              </a:path>
              <a:path w="7975600" h="386080">
                <a:moveTo>
                  <a:pt x="7912605" y="384962"/>
                </a:moveTo>
                <a:lnTo>
                  <a:pt x="7912605" y="359664"/>
                </a:lnTo>
                <a:lnTo>
                  <a:pt x="7906509" y="361188"/>
                </a:lnTo>
                <a:lnTo>
                  <a:pt x="7906509" y="385572"/>
                </a:lnTo>
                <a:lnTo>
                  <a:pt x="7909557" y="385572"/>
                </a:lnTo>
                <a:lnTo>
                  <a:pt x="7912605" y="384962"/>
                </a:lnTo>
                <a:close/>
              </a:path>
              <a:path w="7975600" h="386080">
                <a:moveTo>
                  <a:pt x="7912605" y="27432"/>
                </a:moveTo>
                <a:lnTo>
                  <a:pt x="7909557" y="25908"/>
                </a:lnTo>
                <a:lnTo>
                  <a:pt x="7909557" y="26670"/>
                </a:lnTo>
                <a:lnTo>
                  <a:pt x="7912605" y="27432"/>
                </a:lnTo>
                <a:close/>
              </a:path>
              <a:path w="7975600" h="386080">
                <a:moveTo>
                  <a:pt x="7921071" y="356785"/>
                </a:moveTo>
                <a:lnTo>
                  <a:pt x="7909557" y="359664"/>
                </a:lnTo>
                <a:lnTo>
                  <a:pt x="7912605" y="359664"/>
                </a:lnTo>
                <a:lnTo>
                  <a:pt x="7912605" y="384962"/>
                </a:lnTo>
                <a:lnTo>
                  <a:pt x="7917177" y="384048"/>
                </a:lnTo>
                <a:lnTo>
                  <a:pt x="7918701" y="383709"/>
                </a:lnTo>
                <a:lnTo>
                  <a:pt x="7918701" y="358140"/>
                </a:lnTo>
                <a:lnTo>
                  <a:pt x="7921071" y="356785"/>
                </a:lnTo>
                <a:close/>
              </a:path>
              <a:path w="7975600" h="386080">
                <a:moveTo>
                  <a:pt x="7921749" y="30480"/>
                </a:moveTo>
                <a:lnTo>
                  <a:pt x="7918701" y="28956"/>
                </a:lnTo>
                <a:lnTo>
                  <a:pt x="7921071" y="30310"/>
                </a:lnTo>
                <a:lnTo>
                  <a:pt x="7921749" y="30480"/>
                </a:lnTo>
                <a:close/>
              </a:path>
              <a:path w="7975600" h="386080">
                <a:moveTo>
                  <a:pt x="7920640" y="30064"/>
                </a:moveTo>
                <a:lnTo>
                  <a:pt x="7918701" y="28956"/>
                </a:lnTo>
                <a:lnTo>
                  <a:pt x="7918701" y="29337"/>
                </a:lnTo>
                <a:lnTo>
                  <a:pt x="7920640" y="30064"/>
                </a:lnTo>
                <a:close/>
              </a:path>
              <a:path w="7975600" h="386080">
                <a:moveTo>
                  <a:pt x="7921749" y="356616"/>
                </a:moveTo>
                <a:lnTo>
                  <a:pt x="7921071" y="356785"/>
                </a:lnTo>
                <a:lnTo>
                  <a:pt x="7918701" y="358140"/>
                </a:lnTo>
                <a:lnTo>
                  <a:pt x="7921749" y="356616"/>
                </a:lnTo>
                <a:close/>
              </a:path>
              <a:path w="7975600" h="386080">
                <a:moveTo>
                  <a:pt x="7921749" y="383032"/>
                </a:moveTo>
                <a:lnTo>
                  <a:pt x="7921749" y="356616"/>
                </a:lnTo>
                <a:lnTo>
                  <a:pt x="7918701" y="358140"/>
                </a:lnTo>
                <a:lnTo>
                  <a:pt x="7918701" y="383709"/>
                </a:lnTo>
                <a:lnTo>
                  <a:pt x="7921749" y="383032"/>
                </a:lnTo>
                <a:close/>
              </a:path>
              <a:path w="7975600" h="386080">
                <a:moveTo>
                  <a:pt x="7921749" y="30697"/>
                </a:moveTo>
                <a:lnTo>
                  <a:pt x="7921749" y="30480"/>
                </a:lnTo>
                <a:lnTo>
                  <a:pt x="7921071" y="30226"/>
                </a:lnTo>
                <a:lnTo>
                  <a:pt x="7921749" y="30697"/>
                </a:lnTo>
                <a:close/>
              </a:path>
              <a:path w="7975600" h="386080">
                <a:moveTo>
                  <a:pt x="7929369" y="352044"/>
                </a:moveTo>
                <a:lnTo>
                  <a:pt x="7921071" y="356785"/>
                </a:lnTo>
                <a:lnTo>
                  <a:pt x="7921749" y="356616"/>
                </a:lnTo>
                <a:lnTo>
                  <a:pt x="7921749" y="383032"/>
                </a:lnTo>
                <a:lnTo>
                  <a:pt x="7927845" y="381677"/>
                </a:lnTo>
                <a:lnTo>
                  <a:pt x="7927845" y="353568"/>
                </a:lnTo>
                <a:lnTo>
                  <a:pt x="7929369" y="352044"/>
                </a:lnTo>
                <a:close/>
              </a:path>
              <a:path w="7975600" h="386080">
                <a:moveTo>
                  <a:pt x="7929369" y="35052"/>
                </a:moveTo>
                <a:lnTo>
                  <a:pt x="7927845" y="33528"/>
                </a:lnTo>
                <a:lnTo>
                  <a:pt x="7927845" y="34181"/>
                </a:lnTo>
                <a:lnTo>
                  <a:pt x="7929369" y="35052"/>
                </a:lnTo>
                <a:close/>
              </a:path>
              <a:path w="7975600" h="386080">
                <a:moveTo>
                  <a:pt x="7936989" y="377190"/>
                </a:moveTo>
                <a:lnTo>
                  <a:pt x="7936989" y="345948"/>
                </a:lnTo>
                <a:lnTo>
                  <a:pt x="7927845" y="353568"/>
                </a:lnTo>
                <a:lnTo>
                  <a:pt x="7927845" y="381677"/>
                </a:lnTo>
                <a:lnTo>
                  <a:pt x="7930893" y="381000"/>
                </a:lnTo>
                <a:lnTo>
                  <a:pt x="7936989" y="377190"/>
                </a:lnTo>
                <a:close/>
              </a:path>
              <a:path w="7975600" h="386080">
                <a:moveTo>
                  <a:pt x="7935465" y="41148"/>
                </a:moveTo>
                <a:lnTo>
                  <a:pt x="7933941" y="38100"/>
                </a:lnTo>
                <a:lnTo>
                  <a:pt x="7933941" y="39624"/>
                </a:lnTo>
                <a:lnTo>
                  <a:pt x="7935465" y="41148"/>
                </a:lnTo>
                <a:close/>
              </a:path>
              <a:path w="7975600" h="386080">
                <a:moveTo>
                  <a:pt x="7941561" y="338328"/>
                </a:moveTo>
                <a:lnTo>
                  <a:pt x="7933941" y="347472"/>
                </a:lnTo>
                <a:lnTo>
                  <a:pt x="7936989" y="345948"/>
                </a:lnTo>
                <a:lnTo>
                  <a:pt x="7936989" y="377190"/>
                </a:lnTo>
                <a:lnTo>
                  <a:pt x="7940037" y="375285"/>
                </a:lnTo>
                <a:lnTo>
                  <a:pt x="7940037" y="341376"/>
                </a:lnTo>
                <a:lnTo>
                  <a:pt x="7941561" y="338328"/>
                </a:lnTo>
                <a:close/>
              </a:path>
              <a:path w="7975600" h="386080">
                <a:moveTo>
                  <a:pt x="7941561" y="48387"/>
                </a:moveTo>
                <a:lnTo>
                  <a:pt x="7941561" y="47244"/>
                </a:lnTo>
                <a:lnTo>
                  <a:pt x="7940037" y="45720"/>
                </a:lnTo>
                <a:lnTo>
                  <a:pt x="7941561" y="48387"/>
                </a:lnTo>
                <a:close/>
              </a:path>
              <a:path w="7975600" h="386080">
                <a:moveTo>
                  <a:pt x="7944778" y="333078"/>
                </a:moveTo>
                <a:lnTo>
                  <a:pt x="7940037" y="341376"/>
                </a:lnTo>
                <a:lnTo>
                  <a:pt x="7940037" y="375285"/>
                </a:lnTo>
                <a:lnTo>
                  <a:pt x="7943085" y="373380"/>
                </a:lnTo>
                <a:lnTo>
                  <a:pt x="7944609" y="372073"/>
                </a:lnTo>
                <a:lnTo>
                  <a:pt x="7944609" y="333756"/>
                </a:lnTo>
                <a:lnTo>
                  <a:pt x="7944778" y="333078"/>
                </a:lnTo>
                <a:close/>
              </a:path>
              <a:path w="7975600" h="386080">
                <a:moveTo>
                  <a:pt x="7946133" y="56388"/>
                </a:moveTo>
                <a:lnTo>
                  <a:pt x="7944609" y="53340"/>
                </a:lnTo>
                <a:lnTo>
                  <a:pt x="7944778" y="53932"/>
                </a:lnTo>
                <a:lnTo>
                  <a:pt x="7946133" y="56388"/>
                </a:lnTo>
                <a:close/>
              </a:path>
              <a:path w="7975600" h="386080">
                <a:moveTo>
                  <a:pt x="7944778" y="54017"/>
                </a:moveTo>
                <a:lnTo>
                  <a:pt x="7944609" y="53340"/>
                </a:lnTo>
                <a:lnTo>
                  <a:pt x="7944609" y="53721"/>
                </a:lnTo>
                <a:lnTo>
                  <a:pt x="7944778" y="54017"/>
                </a:lnTo>
                <a:close/>
              </a:path>
              <a:path w="7975600" h="386080">
                <a:moveTo>
                  <a:pt x="7946133" y="330708"/>
                </a:moveTo>
                <a:lnTo>
                  <a:pt x="7944778" y="333078"/>
                </a:lnTo>
                <a:lnTo>
                  <a:pt x="7944609" y="333756"/>
                </a:lnTo>
                <a:lnTo>
                  <a:pt x="7946133" y="330708"/>
                </a:lnTo>
                <a:close/>
              </a:path>
              <a:path w="7975600" h="386080">
                <a:moveTo>
                  <a:pt x="7946133" y="370767"/>
                </a:moveTo>
                <a:lnTo>
                  <a:pt x="7946133" y="330708"/>
                </a:lnTo>
                <a:lnTo>
                  <a:pt x="7944609" y="333756"/>
                </a:lnTo>
                <a:lnTo>
                  <a:pt x="7944609" y="372073"/>
                </a:lnTo>
                <a:lnTo>
                  <a:pt x="7946133" y="370767"/>
                </a:lnTo>
                <a:close/>
              </a:path>
              <a:path w="7975600" h="386080">
                <a:moveTo>
                  <a:pt x="7946133" y="58674"/>
                </a:moveTo>
                <a:lnTo>
                  <a:pt x="7946133" y="56388"/>
                </a:lnTo>
                <a:lnTo>
                  <a:pt x="7944778" y="54017"/>
                </a:lnTo>
                <a:lnTo>
                  <a:pt x="7946133" y="58674"/>
                </a:lnTo>
                <a:close/>
              </a:path>
              <a:path w="7975600" h="386080">
                <a:moveTo>
                  <a:pt x="7949181" y="368154"/>
                </a:moveTo>
                <a:lnTo>
                  <a:pt x="7949181" y="316992"/>
                </a:lnTo>
                <a:lnTo>
                  <a:pt x="7947657" y="323088"/>
                </a:lnTo>
                <a:lnTo>
                  <a:pt x="7947657" y="321564"/>
                </a:lnTo>
                <a:lnTo>
                  <a:pt x="7944778" y="333078"/>
                </a:lnTo>
                <a:lnTo>
                  <a:pt x="7946133" y="330708"/>
                </a:lnTo>
                <a:lnTo>
                  <a:pt x="7946133" y="370767"/>
                </a:lnTo>
                <a:lnTo>
                  <a:pt x="7949181" y="368154"/>
                </a:lnTo>
                <a:close/>
              </a:path>
              <a:path w="7975600" h="386080">
                <a:moveTo>
                  <a:pt x="7975089" y="313944"/>
                </a:moveTo>
                <a:lnTo>
                  <a:pt x="7975089" y="73152"/>
                </a:lnTo>
                <a:lnTo>
                  <a:pt x="7973565" y="65532"/>
                </a:lnTo>
                <a:lnTo>
                  <a:pt x="7973565" y="321564"/>
                </a:lnTo>
                <a:lnTo>
                  <a:pt x="7975089" y="313944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9203DAEF-C39B-47CA-8E43-05B98B588B9A}"/>
              </a:ext>
            </a:extLst>
          </p:cNvPr>
          <p:cNvSpPr txBox="1"/>
          <p:nvPr/>
        </p:nvSpPr>
        <p:spPr>
          <a:xfrm>
            <a:off x="989339" y="5756480"/>
            <a:ext cx="77704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P</a:t>
            </a:r>
            <a:r>
              <a:rPr lang="fr-FR" sz="1400" b="1">
                <a:solidFill>
                  <a:srgbClr val="2397D3"/>
                </a:solidFill>
                <a:latin typeface="Arial"/>
                <a:cs typeface="Arial"/>
              </a:rPr>
              <a:t>ériode porteuse par défaut au 1</a:t>
            </a:r>
            <a:r>
              <a:rPr lang="fr-FR" sz="1400" b="1" baseline="30000">
                <a:solidFill>
                  <a:srgbClr val="2397D3"/>
                </a:solidFill>
                <a:latin typeface="Arial"/>
                <a:cs typeface="Arial"/>
              </a:rPr>
              <a:t>er</a:t>
            </a:r>
            <a:r>
              <a:rPr lang="fr-FR" sz="1400" b="1">
                <a:solidFill>
                  <a:srgbClr val="2397D3"/>
                </a:solidFill>
                <a:latin typeface="Arial"/>
                <a:cs typeface="Arial"/>
              </a:rPr>
              <a:t> jour du mois de saisie et rémunération à 0 pour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un</a:t>
            </a:r>
            <a:r>
              <a:rPr sz="140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bulletin</a:t>
            </a:r>
            <a:r>
              <a:rPr sz="1400" spc="-3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err="1">
                <a:solidFill>
                  <a:srgbClr val="2397D3"/>
                </a:solidFill>
                <a:latin typeface="Arial"/>
                <a:cs typeface="Arial"/>
              </a:rPr>
              <a:t>salaire</a:t>
            </a:r>
            <a:r>
              <a:rPr sz="1400" spc="-2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lang="fr-FR" sz="1400" b="1" spc="-10">
                <a:solidFill>
                  <a:srgbClr val="2397D3"/>
                </a:solidFill>
                <a:latin typeface="Arial"/>
                <a:cs typeface="Arial"/>
              </a:rPr>
              <a:t>d’un contrat clos.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027DADF8-F521-495E-A790-B119FAD83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28</a:t>
            </a:fld>
            <a:endParaRPr lang="fr-FR" spc="-50"/>
          </a:p>
        </p:txBody>
      </p:sp>
      <p:grpSp>
        <p:nvGrpSpPr>
          <p:cNvPr id="25" name="object 11">
            <a:extLst>
              <a:ext uri="{FF2B5EF4-FFF2-40B4-BE49-F238E27FC236}">
                <a16:creationId xmlns:a16="http://schemas.microsoft.com/office/drawing/2014/main" id="{6AD7EDA8-BF1D-E6FC-CEBD-4B31B91E78BF}"/>
              </a:ext>
            </a:extLst>
          </p:cNvPr>
          <p:cNvGrpSpPr/>
          <p:nvPr/>
        </p:nvGrpSpPr>
        <p:grpSpPr>
          <a:xfrm>
            <a:off x="6237071" y="796607"/>
            <a:ext cx="898525" cy="374877"/>
            <a:chOff x="6703953" y="3701796"/>
            <a:chExt cx="2502535" cy="524510"/>
          </a:xfrm>
        </p:grpSpPr>
        <p:pic>
          <p:nvPicPr>
            <p:cNvPr id="26" name="object 12">
              <a:extLst>
                <a:ext uri="{FF2B5EF4-FFF2-40B4-BE49-F238E27FC236}">
                  <a16:creationId xmlns:a16="http://schemas.microsoft.com/office/drawing/2014/main" id="{07AEF6B7-85BE-4F0A-FD8A-8E3DBD21083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3953" y="3701796"/>
              <a:ext cx="2502407" cy="524255"/>
            </a:xfrm>
            <a:prstGeom prst="rect">
              <a:avLst/>
            </a:prstGeom>
          </p:spPr>
        </p:pic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849AD2D8-DD2C-2D40-60D6-427B958DD7CC}"/>
                </a:ext>
              </a:extLst>
            </p:cNvPr>
            <p:cNvSpPr/>
            <p:nvPr/>
          </p:nvSpPr>
          <p:spPr>
            <a:xfrm>
              <a:off x="6703953" y="3701796"/>
              <a:ext cx="2502535" cy="524510"/>
            </a:xfrm>
            <a:custGeom>
              <a:avLst/>
              <a:gdLst/>
              <a:ahLst/>
              <a:cxnLst/>
              <a:rect l="l" t="t" r="r" b="b"/>
              <a:pathLst>
                <a:path w="2502534" h="524510">
                  <a:moveTo>
                    <a:pt x="6096" y="524256"/>
                  </a:moveTo>
                  <a:lnTo>
                    <a:pt x="4572" y="515112"/>
                  </a:lnTo>
                  <a:lnTo>
                    <a:pt x="1524" y="515112"/>
                  </a:lnTo>
                  <a:lnTo>
                    <a:pt x="0" y="518160"/>
                  </a:lnTo>
                  <a:lnTo>
                    <a:pt x="0" y="519684"/>
                  </a:lnTo>
                  <a:lnTo>
                    <a:pt x="1524" y="522732"/>
                  </a:lnTo>
                  <a:lnTo>
                    <a:pt x="3048" y="524256"/>
                  </a:lnTo>
                  <a:lnTo>
                    <a:pt x="6096" y="524256"/>
                  </a:lnTo>
                  <a:close/>
                </a:path>
                <a:path w="2502534" h="524510">
                  <a:moveTo>
                    <a:pt x="206307" y="495794"/>
                  </a:moveTo>
                  <a:lnTo>
                    <a:pt x="4572" y="515112"/>
                  </a:lnTo>
                  <a:lnTo>
                    <a:pt x="6096" y="524256"/>
                  </a:lnTo>
                  <a:lnTo>
                    <a:pt x="206307" y="495794"/>
                  </a:lnTo>
                  <a:close/>
                </a:path>
                <a:path w="2502534" h="524510">
                  <a:moveTo>
                    <a:pt x="937260" y="391884"/>
                  </a:moveTo>
                  <a:lnTo>
                    <a:pt x="937260" y="391668"/>
                  </a:lnTo>
                  <a:lnTo>
                    <a:pt x="863068" y="391668"/>
                  </a:lnTo>
                  <a:lnTo>
                    <a:pt x="6096" y="514892"/>
                  </a:lnTo>
                  <a:lnTo>
                    <a:pt x="206307" y="495794"/>
                  </a:lnTo>
                  <a:lnTo>
                    <a:pt x="937260" y="391884"/>
                  </a:lnTo>
                  <a:close/>
                </a:path>
                <a:path w="2502534" h="524510">
                  <a:moveTo>
                    <a:pt x="2467356" y="382088"/>
                  </a:moveTo>
                  <a:lnTo>
                    <a:pt x="2467356" y="371856"/>
                  </a:lnTo>
                  <a:lnTo>
                    <a:pt x="2456688" y="377952"/>
                  </a:lnTo>
                  <a:lnTo>
                    <a:pt x="2456688" y="376428"/>
                  </a:lnTo>
                  <a:lnTo>
                    <a:pt x="2450592" y="379476"/>
                  </a:lnTo>
                  <a:lnTo>
                    <a:pt x="2446020" y="381000"/>
                  </a:lnTo>
                  <a:lnTo>
                    <a:pt x="1405128" y="381000"/>
                  </a:lnTo>
                  <a:lnTo>
                    <a:pt x="206307" y="495794"/>
                  </a:lnTo>
                  <a:lnTo>
                    <a:pt x="6096" y="524256"/>
                  </a:lnTo>
                  <a:lnTo>
                    <a:pt x="1405128" y="391668"/>
                  </a:lnTo>
                  <a:lnTo>
                    <a:pt x="2433828" y="391668"/>
                  </a:lnTo>
                  <a:lnTo>
                    <a:pt x="2441448" y="390144"/>
                  </a:lnTo>
                  <a:lnTo>
                    <a:pt x="2447544" y="390144"/>
                  </a:lnTo>
                  <a:lnTo>
                    <a:pt x="2453640" y="388620"/>
                  </a:lnTo>
                  <a:lnTo>
                    <a:pt x="2459736" y="385572"/>
                  </a:lnTo>
                  <a:lnTo>
                    <a:pt x="2461260" y="385572"/>
                  </a:lnTo>
                  <a:lnTo>
                    <a:pt x="2467356" y="382088"/>
                  </a:lnTo>
                  <a:close/>
                </a:path>
                <a:path w="2502534" h="524510">
                  <a:moveTo>
                    <a:pt x="621792" y="330708"/>
                  </a:moveTo>
                  <a:lnTo>
                    <a:pt x="621792" y="62484"/>
                  </a:lnTo>
                  <a:lnTo>
                    <a:pt x="620268" y="68580"/>
                  </a:lnTo>
                  <a:lnTo>
                    <a:pt x="620268" y="323088"/>
                  </a:lnTo>
                  <a:lnTo>
                    <a:pt x="621792" y="330708"/>
                  </a:lnTo>
                  <a:close/>
                </a:path>
                <a:path w="2502534" h="524510">
                  <a:moveTo>
                    <a:pt x="2482596" y="36576"/>
                  </a:moveTo>
                  <a:lnTo>
                    <a:pt x="2482596" y="19812"/>
                  </a:lnTo>
                  <a:lnTo>
                    <a:pt x="2481072" y="19812"/>
                  </a:lnTo>
                  <a:lnTo>
                    <a:pt x="2471928" y="12192"/>
                  </a:lnTo>
                  <a:lnTo>
                    <a:pt x="2461260" y="6096"/>
                  </a:lnTo>
                  <a:lnTo>
                    <a:pt x="2459736" y="6096"/>
                  </a:lnTo>
                  <a:lnTo>
                    <a:pt x="2453640" y="3048"/>
                  </a:lnTo>
                  <a:lnTo>
                    <a:pt x="2447544" y="1524"/>
                  </a:lnTo>
                  <a:lnTo>
                    <a:pt x="2439924" y="1524"/>
                  </a:lnTo>
                  <a:lnTo>
                    <a:pt x="2433828" y="0"/>
                  </a:lnTo>
                  <a:lnTo>
                    <a:pt x="688848" y="0"/>
                  </a:lnTo>
                  <a:lnTo>
                    <a:pt x="681228" y="1524"/>
                  </a:lnTo>
                  <a:lnTo>
                    <a:pt x="675132" y="1524"/>
                  </a:lnTo>
                  <a:lnTo>
                    <a:pt x="669036" y="4572"/>
                  </a:lnTo>
                  <a:lnTo>
                    <a:pt x="662940" y="6096"/>
                  </a:lnTo>
                  <a:lnTo>
                    <a:pt x="650748" y="12192"/>
                  </a:lnTo>
                  <a:lnTo>
                    <a:pt x="623316" y="48768"/>
                  </a:lnTo>
                  <a:lnTo>
                    <a:pt x="621792" y="54864"/>
                  </a:lnTo>
                  <a:lnTo>
                    <a:pt x="621792" y="336804"/>
                  </a:lnTo>
                  <a:lnTo>
                    <a:pt x="623316" y="342900"/>
                  </a:lnTo>
                  <a:lnTo>
                    <a:pt x="626364" y="348996"/>
                  </a:lnTo>
                  <a:lnTo>
                    <a:pt x="626364" y="350520"/>
                  </a:lnTo>
                  <a:lnTo>
                    <a:pt x="630936" y="358521"/>
                  </a:lnTo>
                  <a:lnTo>
                    <a:pt x="630936" y="56388"/>
                  </a:lnTo>
                  <a:lnTo>
                    <a:pt x="632460" y="51816"/>
                  </a:lnTo>
                  <a:lnTo>
                    <a:pt x="635508" y="45720"/>
                  </a:lnTo>
                  <a:lnTo>
                    <a:pt x="635508" y="47244"/>
                  </a:lnTo>
                  <a:lnTo>
                    <a:pt x="640080" y="35052"/>
                  </a:lnTo>
                  <a:lnTo>
                    <a:pt x="640080" y="36576"/>
                  </a:lnTo>
                  <a:lnTo>
                    <a:pt x="647700" y="27432"/>
                  </a:lnTo>
                  <a:lnTo>
                    <a:pt x="655320" y="21082"/>
                  </a:lnTo>
                  <a:lnTo>
                    <a:pt x="655320" y="19812"/>
                  </a:lnTo>
                  <a:lnTo>
                    <a:pt x="665988" y="15811"/>
                  </a:lnTo>
                  <a:lnTo>
                    <a:pt x="665988" y="15240"/>
                  </a:lnTo>
                  <a:lnTo>
                    <a:pt x="672084" y="12192"/>
                  </a:lnTo>
                  <a:lnTo>
                    <a:pt x="678180" y="10668"/>
                  </a:lnTo>
                  <a:lnTo>
                    <a:pt x="2439924" y="10668"/>
                  </a:lnTo>
                  <a:lnTo>
                    <a:pt x="2446020" y="12192"/>
                  </a:lnTo>
                  <a:lnTo>
                    <a:pt x="2452116" y="12192"/>
                  </a:lnTo>
                  <a:lnTo>
                    <a:pt x="2456688" y="15240"/>
                  </a:lnTo>
                  <a:lnTo>
                    <a:pt x="2467356" y="19812"/>
                  </a:lnTo>
                  <a:lnTo>
                    <a:pt x="2467356" y="21082"/>
                  </a:lnTo>
                  <a:lnTo>
                    <a:pt x="2474976" y="27432"/>
                  </a:lnTo>
                  <a:lnTo>
                    <a:pt x="2482596" y="36576"/>
                  </a:lnTo>
                  <a:close/>
                </a:path>
                <a:path w="2502534" h="524510">
                  <a:moveTo>
                    <a:pt x="640080" y="370332"/>
                  </a:moveTo>
                  <a:lnTo>
                    <a:pt x="640080" y="356616"/>
                  </a:lnTo>
                  <a:lnTo>
                    <a:pt x="635508" y="345948"/>
                  </a:lnTo>
                  <a:lnTo>
                    <a:pt x="632460" y="339852"/>
                  </a:lnTo>
                  <a:lnTo>
                    <a:pt x="630936" y="335280"/>
                  </a:lnTo>
                  <a:lnTo>
                    <a:pt x="630936" y="358521"/>
                  </a:lnTo>
                  <a:lnTo>
                    <a:pt x="632460" y="361188"/>
                  </a:lnTo>
                  <a:lnTo>
                    <a:pt x="640080" y="370332"/>
                  </a:lnTo>
                  <a:close/>
                </a:path>
                <a:path w="2502534" h="524510">
                  <a:moveTo>
                    <a:pt x="656844" y="371856"/>
                  </a:moveTo>
                  <a:lnTo>
                    <a:pt x="647700" y="364236"/>
                  </a:lnTo>
                  <a:lnTo>
                    <a:pt x="640080" y="355092"/>
                  </a:lnTo>
                  <a:lnTo>
                    <a:pt x="640080" y="371856"/>
                  </a:lnTo>
                  <a:lnTo>
                    <a:pt x="641604" y="371856"/>
                  </a:lnTo>
                  <a:lnTo>
                    <a:pt x="650748" y="379476"/>
                  </a:lnTo>
                  <a:lnTo>
                    <a:pt x="655320" y="381762"/>
                  </a:lnTo>
                  <a:lnTo>
                    <a:pt x="655320" y="371856"/>
                  </a:lnTo>
                  <a:lnTo>
                    <a:pt x="656844" y="371856"/>
                  </a:lnTo>
                  <a:close/>
                </a:path>
                <a:path w="2502534" h="524510">
                  <a:moveTo>
                    <a:pt x="656844" y="19812"/>
                  </a:moveTo>
                  <a:lnTo>
                    <a:pt x="655320" y="19812"/>
                  </a:lnTo>
                  <a:lnTo>
                    <a:pt x="655320" y="21082"/>
                  </a:lnTo>
                  <a:lnTo>
                    <a:pt x="656844" y="19812"/>
                  </a:lnTo>
                  <a:close/>
                </a:path>
                <a:path w="2502534" h="524510">
                  <a:moveTo>
                    <a:pt x="667512" y="387858"/>
                  </a:moveTo>
                  <a:lnTo>
                    <a:pt x="667512" y="377952"/>
                  </a:lnTo>
                  <a:lnTo>
                    <a:pt x="655320" y="371856"/>
                  </a:lnTo>
                  <a:lnTo>
                    <a:pt x="655320" y="381762"/>
                  </a:lnTo>
                  <a:lnTo>
                    <a:pt x="667512" y="387858"/>
                  </a:lnTo>
                  <a:close/>
                </a:path>
                <a:path w="2502534" h="524510">
                  <a:moveTo>
                    <a:pt x="667512" y="15240"/>
                  </a:moveTo>
                  <a:lnTo>
                    <a:pt x="665988" y="15240"/>
                  </a:lnTo>
                  <a:lnTo>
                    <a:pt x="665988" y="15811"/>
                  </a:lnTo>
                  <a:lnTo>
                    <a:pt x="667512" y="15240"/>
                  </a:lnTo>
                  <a:close/>
                </a:path>
                <a:path w="2502534" h="524510">
                  <a:moveTo>
                    <a:pt x="937260" y="381000"/>
                  </a:moveTo>
                  <a:lnTo>
                    <a:pt x="676656" y="381000"/>
                  </a:lnTo>
                  <a:lnTo>
                    <a:pt x="672084" y="379476"/>
                  </a:lnTo>
                  <a:lnTo>
                    <a:pt x="665988" y="376428"/>
                  </a:lnTo>
                  <a:lnTo>
                    <a:pt x="667512" y="377952"/>
                  </a:lnTo>
                  <a:lnTo>
                    <a:pt x="667512" y="387858"/>
                  </a:lnTo>
                  <a:lnTo>
                    <a:pt x="669036" y="388620"/>
                  </a:lnTo>
                  <a:lnTo>
                    <a:pt x="675132" y="390144"/>
                  </a:lnTo>
                  <a:lnTo>
                    <a:pt x="682752" y="391668"/>
                  </a:lnTo>
                  <a:lnTo>
                    <a:pt x="863068" y="391668"/>
                  </a:lnTo>
                  <a:lnTo>
                    <a:pt x="937260" y="381000"/>
                  </a:lnTo>
                  <a:close/>
                </a:path>
                <a:path w="2502534" h="524510">
                  <a:moveTo>
                    <a:pt x="941832" y="388620"/>
                  </a:moveTo>
                  <a:lnTo>
                    <a:pt x="941832" y="384048"/>
                  </a:lnTo>
                  <a:lnTo>
                    <a:pt x="940308" y="381000"/>
                  </a:lnTo>
                  <a:lnTo>
                    <a:pt x="937260" y="381000"/>
                  </a:lnTo>
                  <a:lnTo>
                    <a:pt x="863068" y="391668"/>
                  </a:lnTo>
                  <a:lnTo>
                    <a:pt x="937260" y="391668"/>
                  </a:lnTo>
                  <a:lnTo>
                    <a:pt x="937260" y="391884"/>
                  </a:lnTo>
                  <a:lnTo>
                    <a:pt x="938784" y="391668"/>
                  </a:lnTo>
                  <a:lnTo>
                    <a:pt x="941832" y="388620"/>
                  </a:lnTo>
                  <a:close/>
                </a:path>
                <a:path w="2502534" h="524510">
                  <a:moveTo>
                    <a:pt x="2467356" y="21082"/>
                  </a:moveTo>
                  <a:lnTo>
                    <a:pt x="2467356" y="19812"/>
                  </a:lnTo>
                  <a:lnTo>
                    <a:pt x="2465832" y="19812"/>
                  </a:lnTo>
                  <a:lnTo>
                    <a:pt x="2467356" y="21082"/>
                  </a:lnTo>
                  <a:close/>
                </a:path>
                <a:path w="2502534" h="524510">
                  <a:moveTo>
                    <a:pt x="2482596" y="371856"/>
                  </a:moveTo>
                  <a:lnTo>
                    <a:pt x="2482596" y="355092"/>
                  </a:lnTo>
                  <a:lnTo>
                    <a:pt x="2474976" y="364236"/>
                  </a:lnTo>
                  <a:lnTo>
                    <a:pt x="2465832" y="371856"/>
                  </a:lnTo>
                  <a:lnTo>
                    <a:pt x="2467356" y="371856"/>
                  </a:lnTo>
                  <a:lnTo>
                    <a:pt x="2467356" y="382088"/>
                  </a:lnTo>
                  <a:lnTo>
                    <a:pt x="2471928" y="379476"/>
                  </a:lnTo>
                  <a:lnTo>
                    <a:pt x="2481072" y="371856"/>
                  </a:lnTo>
                  <a:lnTo>
                    <a:pt x="2482596" y="371856"/>
                  </a:lnTo>
                  <a:close/>
                </a:path>
                <a:path w="2502534" h="524510">
                  <a:moveTo>
                    <a:pt x="2502408" y="329184"/>
                  </a:moveTo>
                  <a:lnTo>
                    <a:pt x="2502408" y="62484"/>
                  </a:lnTo>
                  <a:lnTo>
                    <a:pt x="2500884" y="54864"/>
                  </a:lnTo>
                  <a:lnTo>
                    <a:pt x="2499360" y="48768"/>
                  </a:lnTo>
                  <a:lnTo>
                    <a:pt x="2490216" y="30480"/>
                  </a:lnTo>
                  <a:lnTo>
                    <a:pt x="2482596" y="21336"/>
                  </a:lnTo>
                  <a:lnTo>
                    <a:pt x="2482596" y="35052"/>
                  </a:lnTo>
                  <a:lnTo>
                    <a:pt x="2488692" y="47244"/>
                  </a:lnTo>
                  <a:lnTo>
                    <a:pt x="2488692" y="48768"/>
                  </a:lnTo>
                  <a:lnTo>
                    <a:pt x="2490216" y="51816"/>
                  </a:lnTo>
                  <a:lnTo>
                    <a:pt x="2491740" y="57912"/>
                  </a:lnTo>
                  <a:lnTo>
                    <a:pt x="2491740" y="64008"/>
                  </a:lnTo>
                  <a:lnTo>
                    <a:pt x="2493264" y="68580"/>
                  </a:lnTo>
                  <a:lnTo>
                    <a:pt x="2493264" y="355854"/>
                  </a:lnTo>
                  <a:lnTo>
                    <a:pt x="2496312" y="350520"/>
                  </a:lnTo>
                  <a:lnTo>
                    <a:pt x="2496312" y="348996"/>
                  </a:lnTo>
                  <a:lnTo>
                    <a:pt x="2499360" y="342900"/>
                  </a:lnTo>
                  <a:lnTo>
                    <a:pt x="2500884" y="336804"/>
                  </a:lnTo>
                  <a:lnTo>
                    <a:pt x="2502408" y="329184"/>
                  </a:lnTo>
                  <a:close/>
                </a:path>
                <a:path w="2502534" h="524510">
                  <a:moveTo>
                    <a:pt x="2488692" y="363016"/>
                  </a:moveTo>
                  <a:lnTo>
                    <a:pt x="2488692" y="345948"/>
                  </a:lnTo>
                  <a:lnTo>
                    <a:pt x="2482596" y="356616"/>
                  </a:lnTo>
                  <a:lnTo>
                    <a:pt x="2482596" y="370332"/>
                  </a:lnTo>
                  <a:lnTo>
                    <a:pt x="2488692" y="363016"/>
                  </a:lnTo>
                  <a:close/>
                </a:path>
                <a:path w="2502534" h="524510">
                  <a:moveTo>
                    <a:pt x="2488692" y="48768"/>
                  </a:moveTo>
                  <a:lnTo>
                    <a:pt x="2488692" y="47244"/>
                  </a:lnTo>
                  <a:lnTo>
                    <a:pt x="2487168" y="45720"/>
                  </a:lnTo>
                  <a:lnTo>
                    <a:pt x="2488692" y="48768"/>
                  </a:lnTo>
                  <a:close/>
                </a:path>
                <a:path w="2502534" h="524510">
                  <a:moveTo>
                    <a:pt x="2493264" y="355854"/>
                  </a:moveTo>
                  <a:lnTo>
                    <a:pt x="2493264" y="323088"/>
                  </a:lnTo>
                  <a:lnTo>
                    <a:pt x="2491740" y="329184"/>
                  </a:lnTo>
                  <a:lnTo>
                    <a:pt x="2491740" y="335280"/>
                  </a:lnTo>
                  <a:lnTo>
                    <a:pt x="2490216" y="341376"/>
                  </a:lnTo>
                  <a:lnTo>
                    <a:pt x="2487168" y="345948"/>
                  </a:lnTo>
                  <a:lnTo>
                    <a:pt x="2488692" y="345948"/>
                  </a:lnTo>
                  <a:lnTo>
                    <a:pt x="2488692" y="363016"/>
                  </a:lnTo>
                  <a:lnTo>
                    <a:pt x="2490216" y="361188"/>
                  </a:lnTo>
                  <a:lnTo>
                    <a:pt x="2493264" y="355854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87961" y="862130"/>
            <a:ext cx="375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Entête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3631" y="2551176"/>
            <a:ext cx="8460105" cy="2997835"/>
            <a:chOff x="1063631" y="2551176"/>
            <a:chExt cx="8460105" cy="2997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631" y="2551176"/>
              <a:ext cx="6440423" cy="2997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8230" y="3052572"/>
              <a:ext cx="2133600" cy="5135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88230" y="3052572"/>
              <a:ext cx="2135505" cy="513715"/>
            </a:xfrm>
            <a:custGeom>
              <a:avLst/>
              <a:gdLst/>
              <a:ahLst/>
              <a:cxnLst/>
              <a:rect l="l" t="t" r="r" b="b"/>
              <a:pathLst>
                <a:path w="2135504" h="513714">
                  <a:moveTo>
                    <a:pt x="314733" y="84442"/>
                  </a:moveTo>
                  <a:lnTo>
                    <a:pt x="6096" y="32004"/>
                  </a:lnTo>
                  <a:lnTo>
                    <a:pt x="3048" y="32004"/>
                  </a:lnTo>
                  <a:lnTo>
                    <a:pt x="0" y="35052"/>
                  </a:lnTo>
                  <a:lnTo>
                    <a:pt x="0" y="38100"/>
                  </a:lnTo>
                  <a:lnTo>
                    <a:pt x="3048" y="41148"/>
                  </a:lnTo>
                  <a:lnTo>
                    <a:pt x="4572" y="42013"/>
                  </a:lnTo>
                  <a:lnTo>
                    <a:pt x="4572" y="41148"/>
                  </a:lnTo>
                  <a:lnTo>
                    <a:pt x="7620" y="33528"/>
                  </a:lnTo>
                  <a:lnTo>
                    <a:pt x="28316" y="45182"/>
                  </a:lnTo>
                  <a:lnTo>
                    <a:pt x="313944" y="93711"/>
                  </a:lnTo>
                  <a:lnTo>
                    <a:pt x="313944" y="88392"/>
                  </a:lnTo>
                  <a:lnTo>
                    <a:pt x="314733" y="84442"/>
                  </a:lnTo>
                  <a:close/>
                </a:path>
                <a:path w="2135504" h="513714">
                  <a:moveTo>
                    <a:pt x="28316" y="45182"/>
                  </a:moveTo>
                  <a:lnTo>
                    <a:pt x="7620" y="33528"/>
                  </a:lnTo>
                  <a:lnTo>
                    <a:pt x="4572" y="41148"/>
                  </a:lnTo>
                  <a:lnTo>
                    <a:pt x="28316" y="45182"/>
                  </a:lnTo>
                  <a:close/>
                </a:path>
                <a:path w="2135504" h="513714">
                  <a:moveTo>
                    <a:pt x="2125980" y="463804"/>
                  </a:moveTo>
                  <a:lnTo>
                    <a:pt x="2125980" y="432816"/>
                  </a:lnTo>
                  <a:lnTo>
                    <a:pt x="2124456" y="440436"/>
                  </a:lnTo>
                  <a:lnTo>
                    <a:pt x="2121408" y="448056"/>
                  </a:lnTo>
                  <a:lnTo>
                    <a:pt x="2103120" y="481584"/>
                  </a:lnTo>
                  <a:lnTo>
                    <a:pt x="2084832" y="493776"/>
                  </a:lnTo>
                  <a:lnTo>
                    <a:pt x="2077212" y="498348"/>
                  </a:lnTo>
                  <a:lnTo>
                    <a:pt x="2069592" y="499872"/>
                  </a:lnTo>
                  <a:lnTo>
                    <a:pt x="2061972" y="502920"/>
                  </a:lnTo>
                  <a:lnTo>
                    <a:pt x="2054352" y="502920"/>
                  </a:lnTo>
                  <a:lnTo>
                    <a:pt x="2046732" y="504444"/>
                  </a:lnTo>
                  <a:lnTo>
                    <a:pt x="402336" y="504444"/>
                  </a:lnTo>
                  <a:lnTo>
                    <a:pt x="394716" y="502920"/>
                  </a:lnTo>
                  <a:lnTo>
                    <a:pt x="387096" y="502920"/>
                  </a:lnTo>
                  <a:lnTo>
                    <a:pt x="379476" y="499872"/>
                  </a:lnTo>
                  <a:lnTo>
                    <a:pt x="371856" y="498348"/>
                  </a:lnTo>
                  <a:lnTo>
                    <a:pt x="365760" y="493776"/>
                  </a:lnTo>
                  <a:lnTo>
                    <a:pt x="358140" y="490728"/>
                  </a:lnTo>
                  <a:lnTo>
                    <a:pt x="352044" y="486156"/>
                  </a:lnTo>
                  <a:lnTo>
                    <a:pt x="347472" y="480060"/>
                  </a:lnTo>
                  <a:lnTo>
                    <a:pt x="341376" y="475488"/>
                  </a:lnTo>
                  <a:lnTo>
                    <a:pt x="336804" y="469392"/>
                  </a:lnTo>
                  <a:lnTo>
                    <a:pt x="333756" y="461772"/>
                  </a:lnTo>
                  <a:lnTo>
                    <a:pt x="330708" y="455676"/>
                  </a:lnTo>
                  <a:lnTo>
                    <a:pt x="327660" y="448056"/>
                  </a:lnTo>
                  <a:lnTo>
                    <a:pt x="324612" y="432816"/>
                  </a:lnTo>
                  <a:lnTo>
                    <a:pt x="324612" y="213360"/>
                  </a:lnTo>
                  <a:lnTo>
                    <a:pt x="321564" y="210312"/>
                  </a:lnTo>
                  <a:lnTo>
                    <a:pt x="28316" y="45182"/>
                  </a:lnTo>
                  <a:lnTo>
                    <a:pt x="4572" y="41148"/>
                  </a:lnTo>
                  <a:lnTo>
                    <a:pt x="4572" y="42013"/>
                  </a:lnTo>
                  <a:lnTo>
                    <a:pt x="313944" y="217724"/>
                  </a:lnTo>
                  <a:lnTo>
                    <a:pt x="313944" y="214884"/>
                  </a:lnTo>
                  <a:lnTo>
                    <a:pt x="316992" y="219456"/>
                  </a:lnTo>
                  <a:lnTo>
                    <a:pt x="316992" y="443484"/>
                  </a:lnTo>
                  <a:lnTo>
                    <a:pt x="318516" y="451104"/>
                  </a:lnTo>
                  <a:lnTo>
                    <a:pt x="321564" y="460248"/>
                  </a:lnTo>
                  <a:lnTo>
                    <a:pt x="324612" y="467868"/>
                  </a:lnTo>
                  <a:lnTo>
                    <a:pt x="329184" y="473964"/>
                  </a:lnTo>
                  <a:lnTo>
                    <a:pt x="335280" y="481584"/>
                  </a:lnTo>
                  <a:lnTo>
                    <a:pt x="339852" y="487680"/>
                  </a:lnTo>
                  <a:lnTo>
                    <a:pt x="376428" y="509016"/>
                  </a:lnTo>
                  <a:lnTo>
                    <a:pt x="394716" y="513588"/>
                  </a:lnTo>
                  <a:lnTo>
                    <a:pt x="2055876" y="513588"/>
                  </a:lnTo>
                  <a:lnTo>
                    <a:pt x="2065020" y="512064"/>
                  </a:lnTo>
                  <a:lnTo>
                    <a:pt x="2072640" y="509016"/>
                  </a:lnTo>
                  <a:lnTo>
                    <a:pt x="2081784" y="505968"/>
                  </a:lnTo>
                  <a:lnTo>
                    <a:pt x="2089404" y="502920"/>
                  </a:lnTo>
                  <a:lnTo>
                    <a:pt x="2097024" y="498348"/>
                  </a:lnTo>
                  <a:lnTo>
                    <a:pt x="2103120" y="493776"/>
                  </a:lnTo>
                  <a:lnTo>
                    <a:pt x="2115312" y="481584"/>
                  </a:lnTo>
                  <a:lnTo>
                    <a:pt x="2125980" y="463804"/>
                  </a:lnTo>
                  <a:close/>
                </a:path>
                <a:path w="2135504" h="513714">
                  <a:moveTo>
                    <a:pt x="320040" y="85344"/>
                  </a:moveTo>
                  <a:lnTo>
                    <a:pt x="315468" y="84567"/>
                  </a:lnTo>
                  <a:lnTo>
                    <a:pt x="314733" y="84442"/>
                  </a:lnTo>
                  <a:lnTo>
                    <a:pt x="313944" y="88392"/>
                  </a:lnTo>
                  <a:lnTo>
                    <a:pt x="320040" y="85344"/>
                  </a:lnTo>
                  <a:close/>
                </a:path>
                <a:path w="2135504" h="513714">
                  <a:moveTo>
                    <a:pt x="320040" y="94488"/>
                  </a:moveTo>
                  <a:lnTo>
                    <a:pt x="320040" y="85344"/>
                  </a:lnTo>
                  <a:lnTo>
                    <a:pt x="313944" y="88392"/>
                  </a:lnTo>
                  <a:lnTo>
                    <a:pt x="313944" y="93711"/>
                  </a:lnTo>
                  <a:lnTo>
                    <a:pt x="318516" y="94488"/>
                  </a:lnTo>
                  <a:lnTo>
                    <a:pt x="320040" y="94488"/>
                  </a:lnTo>
                  <a:close/>
                </a:path>
                <a:path w="2135504" h="513714">
                  <a:moveTo>
                    <a:pt x="316992" y="219456"/>
                  </a:moveTo>
                  <a:lnTo>
                    <a:pt x="313944" y="214884"/>
                  </a:lnTo>
                  <a:lnTo>
                    <a:pt x="313944" y="217724"/>
                  </a:lnTo>
                  <a:lnTo>
                    <a:pt x="316992" y="219456"/>
                  </a:lnTo>
                  <a:close/>
                </a:path>
                <a:path w="2135504" h="513714">
                  <a:moveTo>
                    <a:pt x="316992" y="443484"/>
                  </a:moveTo>
                  <a:lnTo>
                    <a:pt x="316992" y="219456"/>
                  </a:lnTo>
                  <a:lnTo>
                    <a:pt x="313944" y="217724"/>
                  </a:lnTo>
                  <a:lnTo>
                    <a:pt x="313944" y="425196"/>
                  </a:lnTo>
                  <a:lnTo>
                    <a:pt x="316992" y="443484"/>
                  </a:lnTo>
                  <a:close/>
                </a:path>
                <a:path w="2135504" h="513714">
                  <a:moveTo>
                    <a:pt x="2135124" y="434340"/>
                  </a:moveTo>
                  <a:lnTo>
                    <a:pt x="2135124" y="80772"/>
                  </a:lnTo>
                  <a:lnTo>
                    <a:pt x="2133600" y="71628"/>
                  </a:lnTo>
                  <a:lnTo>
                    <a:pt x="2115312" y="32004"/>
                  </a:lnTo>
                  <a:lnTo>
                    <a:pt x="2103120" y="21336"/>
                  </a:lnTo>
                  <a:lnTo>
                    <a:pt x="2095500" y="15240"/>
                  </a:lnTo>
                  <a:lnTo>
                    <a:pt x="2089404" y="10668"/>
                  </a:lnTo>
                  <a:lnTo>
                    <a:pt x="2080260" y="7620"/>
                  </a:lnTo>
                  <a:lnTo>
                    <a:pt x="2072640" y="4572"/>
                  </a:lnTo>
                  <a:lnTo>
                    <a:pt x="2063496" y="3048"/>
                  </a:lnTo>
                  <a:lnTo>
                    <a:pt x="2055876" y="1524"/>
                  </a:lnTo>
                  <a:lnTo>
                    <a:pt x="2046732" y="0"/>
                  </a:lnTo>
                  <a:lnTo>
                    <a:pt x="402336" y="0"/>
                  </a:lnTo>
                  <a:lnTo>
                    <a:pt x="393192" y="1524"/>
                  </a:lnTo>
                  <a:lnTo>
                    <a:pt x="385572" y="3048"/>
                  </a:lnTo>
                  <a:lnTo>
                    <a:pt x="376428" y="4572"/>
                  </a:lnTo>
                  <a:lnTo>
                    <a:pt x="368808" y="7620"/>
                  </a:lnTo>
                  <a:lnTo>
                    <a:pt x="361188" y="12192"/>
                  </a:lnTo>
                  <a:lnTo>
                    <a:pt x="353568" y="15240"/>
                  </a:lnTo>
                  <a:lnTo>
                    <a:pt x="345948" y="21336"/>
                  </a:lnTo>
                  <a:lnTo>
                    <a:pt x="339852" y="27432"/>
                  </a:lnTo>
                  <a:lnTo>
                    <a:pt x="335280" y="33528"/>
                  </a:lnTo>
                  <a:lnTo>
                    <a:pt x="329184" y="39624"/>
                  </a:lnTo>
                  <a:lnTo>
                    <a:pt x="324612" y="47244"/>
                  </a:lnTo>
                  <a:lnTo>
                    <a:pt x="318516" y="62484"/>
                  </a:lnTo>
                  <a:lnTo>
                    <a:pt x="315468" y="80772"/>
                  </a:lnTo>
                  <a:lnTo>
                    <a:pt x="314733" y="84442"/>
                  </a:lnTo>
                  <a:lnTo>
                    <a:pt x="320040" y="85344"/>
                  </a:lnTo>
                  <a:lnTo>
                    <a:pt x="320040" y="94488"/>
                  </a:lnTo>
                  <a:lnTo>
                    <a:pt x="321564" y="94488"/>
                  </a:lnTo>
                  <a:lnTo>
                    <a:pt x="321564" y="92964"/>
                  </a:lnTo>
                  <a:lnTo>
                    <a:pt x="323088" y="91440"/>
                  </a:lnTo>
                  <a:lnTo>
                    <a:pt x="324612" y="91440"/>
                  </a:lnTo>
                  <a:lnTo>
                    <a:pt x="324612" y="80772"/>
                  </a:lnTo>
                  <a:lnTo>
                    <a:pt x="338328" y="44196"/>
                  </a:lnTo>
                  <a:lnTo>
                    <a:pt x="371856" y="16764"/>
                  </a:lnTo>
                  <a:lnTo>
                    <a:pt x="2054352" y="10668"/>
                  </a:lnTo>
                  <a:lnTo>
                    <a:pt x="2063496" y="12192"/>
                  </a:lnTo>
                  <a:lnTo>
                    <a:pt x="2071116" y="13716"/>
                  </a:lnTo>
                  <a:lnTo>
                    <a:pt x="2077212" y="16764"/>
                  </a:lnTo>
                  <a:lnTo>
                    <a:pt x="2084832" y="19812"/>
                  </a:lnTo>
                  <a:lnTo>
                    <a:pt x="2103120" y="33528"/>
                  </a:lnTo>
                  <a:lnTo>
                    <a:pt x="2116836" y="51816"/>
                  </a:lnTo>
                  <a:lnTo>
                    <a:pt x="2119884" y="59436"/>
                  </a:lnTo>
                  <a:lnTo>
                    <a:pt x="2122932" y="65532"/>
                  </a:lnTo>
                  <a:lnTo>
                    <a:pt x="2125980" y="80772"/>
                  </a:lnTo>
                  <a:lnTo>
                    <a:pt x="2125980" y="463804"/>
                  </a:lnTo>
                  <a:lnTo>
                    <a:pt x="2129028" y="458724"/>
                  </a:lnTo>
                  <a:lnTo>
                    <a:pt x="2130552" y="451104"/>
                  </a:lnTo>
                  <a:lnTo>
                    <a:pt x="2133600" y="441960"/>
                  </a:lnTo>
                  <a:lnTo>
                    <a:pt x="2135124" y="434340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736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t>Les</a:t>
            </a:r>
            <a:r>
              <a:rPr b="0" spc="35">
                <a:latin typeface="Times New Roman"/>
                <a:cs typeface="Times New Roman"/>
              </a:rPr>
              <a:t> </a:t>
            </a:r>
            <a:r>
              <a:t>éléments</a:t>
            </a:r>
            <a:r>
              <a:rPr b="0" spc="40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rPr spc="-10"/>
              <a:t>rémunérations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09874" y="3225798"/>
            <a:ext cx="1278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0">
                <a:solidFill>
                  <a:srgbClr val="001F5F"/>
                </a:solidFill>
                <a:latin typeface="Arial"/>
                <a:cs typeface="Arial"/>
              </a:rPr>
              <a:t>cours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11089" y="3849623"/>
            <a:ext cx="2087880" cy="802005"/>
            <a:chOff x="7411089" y="3849623"/>
            <a:chExt cx="2087880" cy="8020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1089" y="3849624"/>
              <a:ext cx="2083308" cy="8016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11089" y="3849623"/>
              <a:ext cx="2087880" cy="802005"/>
            </a:xfrm>
            <a:custGeom>
              <a:avLst/>
              <a:gdLst/>
              <a:ahLst/>
              <a:cxnLst/>
              <a:rect l="l" t="t" r="r" b="b"/>
              <a:pathLst>
                <a:path w="2087879" h="802004">
                  <a:moveTo>
                    <a:pt x="313944" y="132588"/>
                  </a:moveTo>
                  <a:lnTo>
                    <a:pt x="6096" y="50292"/>
                  </a:lnTo>
                  <a:lnTo>
                    <a:pt x="1524" y="50292"/>
                  </a:lnTo>
                  <a:lnTo>
                    <a:pt x="1524" y="53340"/>
                  </a:lnTo>
                  <a:lnTo>
                    <a:pt x="0" y="54864"/>
                  </a:lnTo>
                  <a:lnTo>
                    <a:pt x="0" y="57912"/>
                  </a:lnTo>
                  <a:lnTo>
                    <a:pt x="1524" y="59436"/>
                  </a:lnTo>
                  <a:lnTo>
                    <a:pt x="4572" y="62197"/>
                  </a:lnTo>
                  <a:lnTo>
                    <a:pt x="4572" y="59436"/>
                  </a:lnTo>
                  <a:lnTo>
                    <a:pt x="7620" y="51816"/>
                  </a:lnTo>
                  <a:lnTo>
                    <a:pt x="20759" y="63784"/>
                  </a:lnTo>
                  <a:lnTo>
                    <a:pt x="307848" y="140913"/>
                  </a:lnTo>
                  <a:lnTo>
                    <a:pt x="307848" y="137160"/>
                  </a:lnTo>
                  <a:lnTo>
                    <a:pt x="313944" y="132588"/>
                  </a:lnTo>
                  <a:close/>
                </a:path>
                <a:path w="2087879" h="802004">
                  <a:moveTo>
                    <a:pt x="20759" y="63784"/>
                  </a:moveTo>
                  <a:lnTo>
                    <a:pt x="7620" y="51816"/>
                  </a:lnTo>
                  <a:lnTo>
                    <a:pt x="4572" y="59436"/>
                  </a:lnTo>
                  <a:lnTo>
                    <a:pt x="20759" y="63784"/>
                  </a:lnTo>
                  <a:close/>
                </a:path>
                <a:path w="2087879" h="802004">
                  <a:moveTo>
                    <a:pt x="2078736" y="713740"/>
                  </a:moveTo>
                  <a:lnTo>
                    <a:pt x="2078736" y="678180"/>
                  </a:lnTo>
                  <a:lnTo>
                    <a:pt x="2077212" y="691896"/>
                  </a:lnTo>
                  <a:lnTo>
                    <a:pt x="2072640" y="704088"/>
                  </a:lnTo>
                  <a:lnTo>
                    <a:pt x="2049780" y="746760"/>
                  </a:lnTo>
                  <a:lnTo>
                    <a:pt x="2001012" y="783336"/>
                  </a:lnTo>
                  <a:lnTo>
                    <a:pt x="1988820" y="786384"/>
                  </a:lnTo>
                  <a:lnTo>
                    <a:pt x="1976628" y="790956"/>
                  </a:lnTo>
                  <a:lnTo>
                    <a:pt x="1964436" y="792480"/>
                  </a:lnTo>
                  <a:lnTo>
                    <a:pt x="431292" y="792480"/>
                  </a:lnTo>
                  <a:lnTo>
                    <a:pt x="417576" y="789432"/>
                  </a:lnTo>
                  <a:lnTo>
                    <a:pt x="406908" y="786384"/>
                  </a:lnTo>
                  <a:lnTo>
                    <a:pt x="394716" y="783336"/>
                  </a:lnTo>
                  <a:lnTo>
                    <a:pt x="353568" y="755904"/>
                  </a:lnTo>
                  <a:lnTo>
                    <a:pt x="326136" y="714756"/>
                  </a:lnTo>
                  <a:lnTo>
                    <a:pt x="316992" y="678180"/>
                  </a:lnTo>
                  <a:lnTo>
                    <a:pt x="316992" y="332232"/>
                  </a:lnTo>
                  <a:lnTo>
                    <a:pt x="315468" y="332232"/>
                  </a:lnTo>
                  <a:lnTo>
                    <a:pt x="20759" y="63784"/>
                  </a:lnTo>
                  <a:lnTo>
                    <a:pt x="4572" y="59436"/>
                  </a:lnTo>
                  <a:lnTo>
                    <a:pt x="4572" y="62197"/>
                  </a:lnTo>
                  <a:lnTo>
                    <a:pt x="307848" y="336947"/>
                  </a:lnTo>
                  <a:lnTo>
                    <a:pt x="307848" y="335280"/>
                  </a:lnTo>
                  <a:lnTo>
                    <a:pt x="309372" y="338328"/>
                  </a:lnTo>
                  <a:lnTo>
                    <a:pt x="309372" y="686562"/>
                  </a:lnTo>
                  <a:lnTo>
                    <a:pt x="310896" y="693420"/>
                  </a:lnTo>
                  <a:lnTo>
                    <a:pt x="324612" y="731520"/>
                  </a:lnTo>
                  <a:lnTo>
                    <a:pt x="347472" y="762000"/>
                  </a:lnTo>
                  <a:lnTo>
                    <a:pt x="379476" y="786384"/>
                  </a:lnTo>
                  <a:lnTo>
                    <a:pt x="417576" y="800100"/>
                  </a:lnTo>
                  <a:lnTo>
                    <a:pt x="431292" y="801624"/>
                  </a:lnTo>
                  <a:lnTo>
                    <a:pt x="1965960" y="801624"/>
                  </a:lnTo>
                  <a:lnTo>
                    <a:pt x="2017776" y="786384"/>
                  </a:lnTo>
                  <a:lnTo>
                    <a:pt x="2057400" y="752856"/>
                  </a:lnTo>
                  <a:lnTo>
                    <a:pt x="2072640" y="729996"/>
                  </a:lnTo>
                  <a:lnTo>
                    <a:pt x="2078736" y="713740"/>
                  </a:lnTo>
                  <a:close/>
                </a:path>
                <a:path w="2087879" h="802004">
                  <a:moveTo>
                    <a:pt x="2087880" y="679704"/>
                  </a:moveTo>
                  <a:lnTo>
                    <a:pt x="2087880" y="123444"/>
                  </a:lnTo>
                  <a:lnTo>
                    <a:pt x="2086356" y="109728"/>
                  </a:lnTo>
                  <a:lnTo>
                    <a:pt x="2072640" y="71628"/>
                  </a:lnTo>
                  <a:lnTo>
                    <a:pt x="2039112" y="32004"/>
                  </a:lnTo>
                  <a:lnTo>
                    <a:pt x="2005584" y="10668"/>
                  </a:lnTo>
                  <a:lnTo>
                    <a:pt x="1952244" y="0"/>
                  </a:lnTo>
                  <a:lnTo>
                    <a:pt x="443484" y="0"/>
                  </a:lnTo>
                  <a:lnTo>
                    <a:pt x="403860" y="6096"/>
                  </a:lnTo>
                  <a:lnTo>
                    <a:pt x="367284" y="24384"/>
                  </a:lnTo>
                  <a:lnTo>
                    <a:pt x="338328" y="50292"/>
                  </a:lnTo>
                  <a:lnTo>
                    <a:pt x="318516" y="83820"/>
                  </a:lnTo>
                  <a:lnTo>
                    <a:pt x="307848" y="123444"/>
                  </a:lnTo>
                  <a:lnTo>
                    <a:pt x="307848" y="130958"/>
                  </a:lnTo>
                  <a:lnTo>
                    <a:pt x="313944" y="132588"/>
                  </a:lnTo>
                  <a:lnTo>
                    <a:pt x="313944" y="141732"/>
                  </a:lnTo>
                  <a:lnTo>
                    <a:pt x="315468" y="141732"/>
                  </a:lnTo>
                  <a:lnTo>
                    <a:pt x="315468" y="140208"/>
                  </a:lnTo>
                  <a:lnTo>
                    <a:pt x="316992" y="138684"/>
                  </a:lnTo>
                  <a:lnTo>
                    <a:pt x="316992" y="123444"/>
                  </a:lnTo>
                  <a:lnTo>
                    <a:pt x="323088" y="99060"/>
                  </a:lnTo>
                  <a:lnTo>
                    <a:pt x="345948" y="56388"/>
                  </a:lnTo>
                  <a:lnTo>
                    <a:pt x="394716" y="19812"/>
                  </a:lnTo>
                  <a:lnTo>
                    <a:pt x="431292" y="10668"/>
                  </a:lnTo>
                  <a:lnTo>
                    <a:pt x="1964436" y="10668"/>
                  </a:lnTo>
                  <a:lnTo>
                    <a:pt x="2013204" y="25908"/>
                  </a:lnTo>
                  <a:lnTo>
                    <a:pt x="2049780" y="56388"/>
                  </a:lnTo>
                  <a:lnTo>
                    <a:pt x="2074164" y="99060"/>
                  </a:lnTo>
                  <a:lnTo>
                    <a:pt x="2078736" y="124968"/>
                  </a:lnTo>
                  <a:lnTo>
                    <a:pt x="2078736" y="713740"/>
                  </a:lnTo>
                  <a:lnTo>
                    <a:pt x="2086356" y="693420"/>
                  </a:lnTo>
                  <a:lnTo>
                    <a:pt x="2087880" y="679704"/>
                  </a:lnTo>
                  <a:close/>
                </a:path>
                <a:path w="2087879" h="802004">
                  <a:moveTo>
                    <a:pt x="313944" y="141732"/>
                  </a:moveTo>
                  <a:lnTo>
                    <a:pt x="313944" y="132588"/>
                  </a:lnTo>
                  <a:lnTo>
                    <a:pt x="307848" y="137160"/>
                  </a:lnTo>
                  <a:lnTo>
                    <a:pt x="307848" y="140913"/>
                  </a:lnTo>
                  <a:lnTo>
                    <a:pt x="310896" y="141732"/>
                  </a:lnTo>
                  <a:lnTo>
                    <a:pt x="313944" y="141732"/>
                  </a:lnTo>
                  <a:close/>
                </a:path>
                <a:path w="2087879" h="802004">
                  <a:moveTo>
                    <a:pt x="309372" y="338328"/>
                  </a:moveTo>
                  <a:lnTo>
                    <a:pt x="307848" y="335280"/>
                  </a:lnTo>
                  <a:lnTo>
                    <a:pt x="307848" y="336947"/>
                  </a:lnTo>
                  <a:lnTo>
                    <a:pt x="309372" y="338328"/>
                  </a:lnTo>
                  <a:close/>
                </a:path>
                <a:path w="2087879" h="802004">
                  <a:moveTo>
                    <a:pt x="309372" y="686562"/>
                  </a:moveTo>
                  <a:lnTo>
                    <a:pt x="309372" y="338328"/>
                  </a:lnTo>
                  <a:lnTo>
                    <a:pt x="307848" y="336947"/>
                  </a:lnTo>
                  <a:lnTo>
                    <a:pt x="307848" y="679704"/>
                  </a:lnTo>
                  <a:lnTo>
                    <a:pt x="309372" y="686562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40354" y="4099050"/>
            <a:ext cx="1241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initiale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rectifiée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annulation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35474" y="5068824"/>
            <a:ext cx="2087880" cy="802005"/>
            <a:chOff x="7435474" y="5068824"/>
            <a:chExt cx="2087880" cy="80200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5474" y="5068824"/>
              <a:ext cx="2083308" cy="8016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435474" y="5068824"/>
              <a:ext cx="2087880" cy="802005"/>
            </a:xfrm>
            <a:custGeom>
              <a:avLst/>
              <a:gdLst/>
              <a:ahLst/>
              <a:cxnLst/>
              <a:rect l="l" t="t" r="r" b="b"/>
              <a:pathLst>
                <a:path w="2087879" h="802004">
                  <a:moveTo>
                    <a:pt x="306993" y="131130"/>
                  </a:moveTo>
                  <a:lnTo>
                    <a:pt x="6096" y="50292"/>
                  </a:lnTo>
                  <a:lnTo>
                    <a:pt x="1524" y="50292"/>
                  </a:lnTo>
                  <a:lnTo>
                    <a:pt x="0" y="53340"/>
                  </a:lnTo>
                  <a:lnTo>
                    <a:pt x="0" y="57912"/>
                  </a:lnTo>
                  <a:lnTo>
                    <a:pt x="1524" y="59436"/>
                  </a:lnTo>
                  <a:lnTo>
                    <a:pt x="3048" y="60823"/>
                  </a:lnTo>
                  <a:lnTo>
                    <a:pt x="3048" y="59436"/>
                  </a:lnTo>
                  <a:lnTo>
                    <a:pt x="7620" y="51816"/>
                  </a:lnTo>
                  <a:lnTo>
                    <a:pt x="21359" y="64331"/>
                  </a:lnTo>
                  <a:lnTo>
                    <a:pt x="306324" y="140509"/>
                  </a:lnTo>
                  <a:lnTo>
                    <a:pt x="306324" y="137160"/>
                  </a:lnTo>
                  <a:lnTo>
                    <a:pt x="306993" y="131130"/>
                  </a:lnTo>
                  <a:close/>
                </a:path>
                <a:path w="2087879" h="802004">
                  <a:moveTo>
                    <a:pt x="21359" y="64331"/>
                  </a:moveTo>
                  <a:lnTo>
                    <a:pt x="7620" y="51816"/>
                  </a:lnTo>
                  <a:lnTo>
                    <a:pt x="3048" y="59436"/>
                  </a:lnTo>
                  <a:lnTo>
                    <a:pt x="21359" y="64331"/>
                  </a:lnTo>
                  <a:close/>
                </a:path>
                <a:path w="2087879" h="802004">
                  <a:moveTo>
                    <a:pt x="2078736" y="713740"/>
                  </a:moveTo>
                  <a:lnTo>
                    <a:pt x="2078736" y="665988"/>
                  </a:lnTo>
                  <a:lnTo>
                    <a:pt x="2077212" y="678180"/>
                  </a:lnTo>
                  <a:lnTo>
                    <a:pt x="2075688" y="691896"/>
                  </a:lnTo>
                  <a:lnTo>
                    <a:pt x="2072640" y="704088"/>
                  </a:lnTo>
                  <a:lnTo>
                    <a:pt x="2068068" y="714756"/>
                  </a:lnTo>
                  <a:lnTo>
                    <a:pt x="2063496" y="726948"/>
                  </a:lnTo>
                  <a:lnTo>
                    <a:pt x="2055876" y="736092"/>
                  </a:lnTo>
                  <a:lnTo>
                    <a:pt x="2022348" y="771144"/>
                  </a:lnTo>
                  <a:lnTo>
                    <a:pt x="1988820" y="786384"/>
                  </a:lnTo>
                  <a:lnTo>
                    <a:pt x="1976628" y="790956"/>
                  </a:lnTo>
                  <a:lnTo>
                    <a:pt x="1964436" y="792480"/>
                  </a:lnTo>
                  <a:lnTo>
                    <a:pt x="429768" y="792480"/>
                  </a:lnTo>
                  <a:lnTo>
                    <a:pt x="371856" y="771144"/>
                  </a:lnTo>
                  <a:lnTo>
                    <a:pt x="338328" y="736092"/>
                  </a:lnTo>
                  <a:lnTo>
                    <a:pt x="318516" y="690372"/>
                  </a:lnTo>
                  <a:lnTo>
                    <a:pt x="316992" y="678180"/>
                  </a:lnTo>
                  <a:lnTo>
                    <a:pt x="316992" y="333756"/>
                  </a:lnTo>
                  <a:lnTo>
                    <a:pt x="315468" y="332232"/>
                  </a:lnTo>
                  <a:lnTo>
                    <a:pt x="21359" y="64331"/>
                  </a:lnTo>
                  <a:lnTo>
                    <a:pt x="3048" y="59436"/>
                  </a:lnTo>
                  <a:lnTo>
                    <a:pt x="3048" y="60823"/>
                  </a:lnTo>
                  <a:lnTo>
                    <a:pt x="306324" y="336940"/>
                  </a:lnTo>
                  <a:lnTo>
                    <a:pt x="306324" y="335280"/>
                  </a:lnTo>
                  <a:lnTo>
                    <a:pt x="307848" y="338328"/>
                  </a:lnTo>
                  <a:lnTo>
                    <a:pt x="307848" y="679704"/>
                  </a:lnTo>
                  <a:lnTo>
                    <a:pt x="309372" y="693420"/>
                  </a:lnTo>
                  <a:lnTo>
                    <a:pt x="323088" y="731520"/>
                  </a:lnTo>
                  <a:lnTo>
                    <a:pt x="356616" y="771144"/>
                  </a:lnTo>
                  <a:lnTo>
                    <a:pt x="390144" y="790956"/>
                  </a:lnTo>
                  <a:lnTo>
                    <a:pt x="403860" y="795528"/>
                  </a:lnTo>
                  <a:lnTo>
                    <a:pt x="416052" y="800100"/>
                  </a:lnTo>
                  <a:lnTo>
                    <a:pt x="429768" y="801624"/>
                  </a:lnTo>
                  <a:lnTo>
                    <a:pt x="1965960" y="801624"/>
                  </a:lnTo>
                  <a:lnTo>
                    <a:pt x="2016252" y="786384"/>
                  </a:lnTo>
                  <a:lnTo>
                    <a:pt x="2057400" y="752856"/>
                  </a:lnTo>
                  <a:lnTo>
                    <a:pt x="2077212" y="717804"/>
                  </a:lnTo>
                  <a:lnTo>
                    <a:pt x="2078736" y="713740"/>
                  </a:lnTo>
                  <a:close/>
                </a:path>
                <a:path w="2087879" h="802004">
                  <a:moveTo>
                    <a:pt x="312420" y="132588"/>
                  </a:moveTo>
                  <a:lnTo>
                    <a:pt x="306993" y="131130"/>
                  </a:lnTo>
                  <a:lnTo>
                    <a:pt x="306324" y="137160"/>
                  </a:lnTo>
                  <a:lnTo>
                    <a:pt x="312420" y="132588"/>
                  </a:lnTo>
                  <a:close/>
                </a:path>
                <a:path w="2087879" h="802004">
                  <a:moveTo>
                    <a:pt x="312420" y="141732"/>
                  </a:moveTo>
                  <a:lnTo>
                    <a:pt x="312420" y="132588"/>
                  </a:lnTo>
                  <a:lnTo>
                    <a:pt x="306324" y="137160"/>
                  </a:lnTo>
                  <a:lnTo>
                    <a:pt x="306324" y="140509"/>
                  </a:lnTo>
                  <a:lnTo>
                    <a:pt x="310896" y="141732"/>
                  </a:lnTo>
                  <a:lnTo>
                    <a:pt x="312420" y="141732"/>
                  </a:lnTo>
                  <a:close/>
                </a:path>
                <a:path w="2087879" h="802004">
                  <a:moveTo>
                    <a:pt x="307848" y="338328"/>
                  </a:moveTo>
                  <a:lnTo>
                    <a:pt x="306324" y="335280"/>
                  </a:lnTo>
                  <a:lnTo>
                    <a:pt x="306324" y="336940"/>
                  </a:lnTo>
                  <a:lnTo>
                    <a:pt x="307848" y="338328"/>
                  </a:lnTo>
                  <a:close/>
                </a:path>
                <a:path w="2087879" h="802004">
                  <a:moveTo>
                    <a:pt x="307848" y="679704"/>
                  </a:moveTo>
                  <a:lnTo>
                    <a:pt x="307848" y="338328"/>
                  </a:lnTo>
                  <a:lnTo>
                    <a:pt x="306324" y="336940"/>
                  </a:lnTo>
                  <a:lnTo>
                    <a:pt x="306324" y="665988"/>
                  </a:lnTo>
                  <a:lnTo>
                    <a:pt x="307848" y="679704"/>
                  </a:lnTo>
                  <a:close/>
                </a:path>
                <a:path w="2087879" h="802004">
                  <a:moveTo>
                    <a:pt x="2087880" y="679704"/>
                  </a:moveTo>
                  <a:lnTo>
                    <a:pt x="2087880" y="123444"/>
                  </a:lnTo>
                  <a:lnTo>
                    <a:pt x="2081784" y="96012"/>
                  </a:lnTo>
                  <a:lnTo>
                    <a:pt x="2065020" y="60960"/>
                  </a:lnTo>
                  <a:lnTo>
                    <a:pt x="2037588" y="32004"/>
                  </a:lnTo>
                  <a:lnTo>
                    <a:pt x="2004060" y="10668"/>
                  </a:lnTo>
                  <a:lnTo>
                    <a:pt x="1950720" y="0"/>
                  </a:lnTo>
                  <a:lnTo>
                    <a:pt x="443484" y="0"/>
                  </a:lnTo>
                  <a:lnTo>
                    <a:pt x="402336" y="6096"/>
                  </a:lnTo>
                  <a:lnTo>
                    <a:pt x="356616" y="32004"/>
                  </a:lnTo>
                  <a:lnTo>
                    <a:pt x="323088" y="71628"/>
                  </a:lnTo>
                  <a:lnTo>
                    <a:pt x="309372" y="109728"/>
                  </a:lnTo>
                  <a:lnTo>
                    <a:pt x="306993" y="131130"/>
                  </a:lnTo>
                  <a:lnTo>
                    <a:pt x="312420" y="132588"/>
                  </a:lnTo>
                  <a:lnTo>
                    <a:pt x="312420" y="141732"/>
                  </a:lnTo>
                  <a:lnTo>
                    <a:pt x="313944" y="141732"/>
                  </a:lnTo>
                  <a:lnTo>
                    <a:pt x="316992" y="138684"/>
                  </a:lnTo>
                  <a:lnTo>
                    <a:pt x="316992" y="123444"/>
                  </a:lnTo>
                  <a:lnTo>
                    <a:pt x="318516" y="111252"/>
                  </a:lnTo>
                  <a:lnTo>
                    <a:pt x="338328" y="65532"/>
                  </a:lnTo>
                  <a:lnTo>
                    <a:pt x="373380" y="32004"/>
                  </a:lnTo>
                  <a:lnTo>
                    <a:pt x="417576" y="12192"/>
                  </a:lnTo>
                  <a:lnTo>
                    <a:pt x="431292" y="10668"/>
                  </a:lnTo>
                  <a:lnTo>
                    <a:pt x="1964436" y="10668"/>
                  </a:lnTo>
                  <a:lnTo>
                    <a:pt x="2022348" y="32004"/>
                  </a:lnTo>
                  <a:lnTo>
                    <a:pt x="2057400" y="67056"/>
                  </a:lnTo>
                  <a:lnTo>
                    <a:pt x="2068068" y="88392"/>
                  </a:lnTo>
                  <a:lnTo>
                    <a:pt x="2072640" y="99060"/>
                  </a:lnTo>
                  <a:lnTo>
                    <a:pt x="2075688" y="111252"/>
                  </a:lnTo>
                  <a:lnTo>
                    <a:pt x="2077212" y="124968"/>
                  </a:lnTo>
                  <a:lnTo>
                    <a:pt x="2078736" y="137160"/>
                  </a:lnTo>
                  <a:lnTo>
                    <a:pt x="2078736" y="713740"/>
                  </a:lnTo>
                  <a:lnTo>
                    <a:pt x="2081784" y="705612"/>
                  </a:lnTo>
                  <a:lnTo>
                    <a:pt x="2084832" y="693420"/>
                  </a:lnTo>
                  <a:lnTo>
                    <a:pt x="2087880" y="679704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63214" y="5249669"/>
            <a:ext cx="15386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rectifiée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remplacement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initiale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02429" y="1699260"/>
            <a:ext cx="2990215" cy="561340"/>
            <a:chOff x="6702429" y="1699260"/>
            <a:chExt cx="2990215" cy="56134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2429" y="1699260"/>
              <a:ext cx="2990087" cy="5608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702430" y="1699260"/>
              <a:ext cx="2990215" cy="561340"/>
            </a:xfrm>
            <a:custGeom>
              <a:avLst/>
              <a:gdLst/>
              <a:ahLst/>
              <a:cxnLst/>
              <a:rect l="l" t="t" r="r" b="b"/>
              <a:pathLst>
                <a:path w="2990215" h="561339">
                  <a:moveTo>
                    <a:pt x="2990088" y="463296"/>
                  </a:moveTo>
                  <a:lnTo>
                    <a:pt x="2990088" y="96012"/>
                  </a:lnTo>
                  <a:lnTo>
                    <a:pt x="2988564" y="86868"/>
                  </a:lnTo>
                  <a:lnTo>
                    <a:pt x="2987040" y="76200"/>
                  </a:lnTo>
                  <a:lnTo>
                    <a:pt x="2985516" y="67056"/>
                  </a:lnTo>
                  <a:lnTo>
                    <a:pt x="2980944" y="57912"/>
                  </a:lnTo>
                  <a:lnTo>
                    <a:pt x="2977896" y="50292"/>
                  </a:lnTo>
                  <a:lnTo>
                    <a:pt x="2973324" y="42672"/>
                  </a:lnTo>
                  <a:lnTo>
                    <a:pt x="2961132" y="27432"/>
                  </a:lnTo>
                  <a:lnTo>
                    <a:pt x="2953512" y="21336"/>
                  </a:lnTo>
                  <a:lnTo>
                    <a:pt x="2945892" y="16764"/>
                  </a:lnTo>
                  <a:lnTo>
                    <a:pt x="2938272" y="10668"/>
                  </a:lnTo>
                  <a:lnTo>
                    <a:pt x="2930652" y="7620"/>
                  </a:lnTo>
                  <a:lnTo>
                    <a:pt x="2912364" y="1524"/>
                  </a:lnTo>
                  <a:lnTo>
                    <a:pt x="2901696" y="0"/>
                  </a:lnTo>
                  <a:lnTo>
                    <a:pt x="86868" y="0"/>
                  </a:lnTo>
                  <a:lnTo>
                    <a:pt x="50292" y="12192"/>
                  </a:lnTo>
                  <a:lnTo>
                    <a:pt x="28956" y="28956"/>
                  </a:lnTo>
                  <a:lnTo>
                    <a:pt x="21336" y="35052"/>
                  </a:lnTo>
                  <a:lnTo>
                    <a:pt x="12192" y="50292"/>
                  </a:lnTo>
                  <a:lnTo>
                    <a:pt x="7620" y="59436"/>
                  </a:lnTo>
                  <a:lnTo>
                    <a:pt x="1524" y="77724"/>
                  </a:lnTo>
                  <a:lnTo>
                    <a:pt x="0" y="86868"/>
                  </a:lnTo>
                  <a:lnTo>
                    <a:pt x="0" y="473964"/>
                  </a:lnTo>
                  <a:lnTo>
                    <a:pt x="1524" y="483108"/>
                  </a:lnTo>
                  <a:lnTo>
                    <a:pt x="7620" y="501396"/>
                  </a:lnTo>
                  <a:lnTo>
                    <a:pt x="9144" y="504444"/>
                  </a:lnTo>
                  <a:lnTo>
                    <a:pt x="9144" y="96012"/>
                  </a:lnTo>
                  <a:lnTo>
                    <a:pt x="10668" y="86868"/>
                  </a:lnTo>
                  <a:lnTo>
                    <a:pt x="12192" y="79248"/>
                  </a:lnTo>
                  <a:lnTo>
                    <a:pt x="13716" y="70104"/>
                  </a:lnTo>
                  <a:lnTo>
                    <a:pt x="19812" y="54864"/>
                  </a:lnTo>
                  <a:lnTo>
                    <a:pt x="24384" y="47244"/>
                  </a:lnTo>
                  <a:lnTo>
                    <a:pt x="28956" y="41148"/>
                  </a:lnTo>
                  <a:lnTo>
                    <a:pt x="41148" y="28956"/>
                  </a:lnTo>
                  <a:lnTo>
                    <a:pt x="48768" y="24384"/>
                  </a:lnTo>
                  <a:lnTo>
                    <a:pt x="54864" y="19812"/>
                  </a:lnTo>
                  <a:lnTo>
                    <a:pt x="62484" y="16764"/>
                  </a:lnTo>
                  <a:lnTo>
                    <a:pt x="71628" y="13716"/>
                  </a:lnTo>
                  <a:lnTo>
                    <a:pt x="79248" y="10668"/>
                  </a:lnTo>
                  <a:lnTo>
                    <a:pt x="88392" y="9144"/>
                  </a:lnTo>
                  <a:lnTo>
                    <a:pt x="2901696" y="9144"/>
                  </a:lnTo>
                  <a:lnTo>
                    <a:pt x="2910840" y="10668"/>
                  </a:lnTo>
                  <a:lnTo>
                    <a:pt x="2926080" y="16764"/>
                  </a:lnTo>
                  <a:lnTo>
                    <a:pt x="2935224" y="19812"/>
                  </a:lnTo>
                  <a:lnTo>
                    <a:pt x="2941320" y="24384"/>
                  </a:lnTo>
                  <a:lnTo>
                    <a:pt x="2948940" y="28956"/>
                  </a:lnTo>
                  <a:lnTo>
                    <a:pt x="2955036" y="35052"/>
                  </a:lnTo>
                  <a:lnTo>
                    <a:pt x="2959608" y="41148"/>
                  </a:lnTo>
                  <a:lnTo>
                    <a:pt x="2965704" y="47244"/>
                  </a:lnTo>
                  <a:lnTo>
                    <a:pt x="2968752" y="54864"/>
                  </a:lnTo>
                  <a:lnTo>
                    <a:pt x="2973324" y="62484"/>
                  </a:lnTo>
                  <a:lnTo>
                    <a:pt x="2976372" y="70104"/>
                  </a:lnTo>
                  <a:lnTo>
                    <a:pt x="2979420" y="88392"/>
                  </a:lnTo>
                  <a:lnTo>
                    <a:pt x="2979420" y="506476"/>
                  </a:lnTo>
                  <a:lnTo>
                    <a:pt x="2982468" y="501396"/>
                  </a:lnTo>
                  <a:lnTo>
                    <a:pt x="2985516" y="492252"/>
                  </a:lnTo>
                  <a:lnTo>
                    <a:pt x="2988564" y="473964"/>
                  </a:lnTo>
                  <a:lnTo>
                    <a:pt x="2990088" y="463296"/>
                  </a:lnTo>
                  <a:close/>
                </a:path>
                <a:path w="2990215" h="561339">
                  <a:moveTo>
                    <a:pt x="2979420" y="506476"/>
                  </a:moveTo>
                  <a:lnTo>
                    <a:pt x="2979420" y="472440"/>
                  </a:lnTo>
                  <a:lnTo>
                    <a:pt x="2977896" y="481584"/>
                  </a:lnTo>
                  <a:lnTo>
                    <a:pt x="2976372" y="489204"/>
                  </a:lnTo>
                  <a:lnTo>
                    <a:pt x="2973324" y="498348"/>
                  </a:lnTo>
                  <a:lnTo>
                    <a:pt x="2968752" y="505968"/>
                  </a:lnTo>
                  <a:lnTo>
                    <a:pt x="2964180" y="512064"/>
                  </a:lnTo>
                  <a:lnTo>
                    <a:pt x="2959608" y="519684"/>
                  </a:lnTo>
                  <a:lnTo>
                    <a:pt x="2953512" y="525780"/>
                  </a:lnTo>
                  <a:lnTo>
                    <a:pt x="2947416" y="530352"/>
                  </a:lnTo>
                  <a:lnTo>
                    <a:pt x="2941320" y="536448"/>
                  </a:lnTo>
                  <a:lnTo>
                    <a:pt x="2901696" y="550164"/>
                  </a:lnTo>
                  <a:lnTo>
                    <a:pt x="86868" y="550164"/>
                  </a:lnTo>
                  <a:lnTo>
                    <a:pt x="79248" y="548640"/>
                  </a:lnTo>
                  <a:lnTo>
                    <a:pt x="70104" y="547116"/>
                  </a:lnTo>
                  <a:lnTo>
                    <a:pt x="62484" y="544068"/>
                  </a:lnTo>
                  <a:lnTo>
                    <a:pt x="54864" y="539496"/>
                  </a:lnTo>
                  <a:lnTo>
                    <a:pt x="47244" y="536448"/>
                  </a:lnTo>
                  <a:lnTo>
                    <a:pt x="41148" y="530352"/>
                  </a:lnTo>
                  <a:lnTo>
                    <a:pt x="35052" y="525780"/>
                  </a:lnTo>
                  <a:lnTo>
                    <a:pt x="28956" y="518160"/>
                  </a:lnTo>
                  <a:lnTo>
                    <a:pt x="24384" y="512064"/>
                  </a:lnTo>
                  <a:lnTo>
                    <a:pt x="19812" y="504444"/>
                  </a:lnTo>
                  <a:lnTo>
                    <a:pt x="10668" y="481584"/>
                  </a:lnTo>
                  <a:lnTo>
                    <a:pt x="10668" y="472440"/>
                  </a:lnTo>
                  <a:lnTo>
                    <a:pt x="9144" y="463296"/>
                  </a:lnTo>
                  <a:lnTo>
                    <a:pt x="9144" y="504444"/>
                  </a:lnTo>
                  <a:lnTo>
                    <a:pt x="12192" y="510540"/>
                  </a:lnTo>
                  <a:lnTo>
                    <a:pt x="42672" y="544068"/>
                  </a:lnTo>
                  <a:lnTo>
                    <a:pt x="96012" y="560832"/>
                  </a:lnTo>
                  <a:lnTo>
                    <a:pt x="2892552" y="560832"/>
                  </a:lnTo>
                  <a:lnTo>
                    <a:pt x="2930652" y="553212"/>
                  </a:lnTo>
                  <a:lnTo>
                    <a:pt x="2967228" y="524256"/>
                  </a:lnTo>
                  <a:lnTo>
                    <a:pt x="2973324" y="518160"/>
                  </a:lnTo>
                  <a:lnTo>
                    <a:pt x="2977896" y="509016"/>
                  </a:lnTo>
                  <a:lnTo>
                    <a:pt x="2979420" y="506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811654" y="1826767"/>
            <a:ext cx="277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44805" algn="l"/>
                <a:tab pos="987425" algn="l"/>
                <a:tab pos="1269365" algn="l"/>
                <a:tab pos="2145665" algn="l"/>
                <a:tab pos="2694305" algn="l"/>
              </a:tabLst>
            </a:pP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éléments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rémunération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soumis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900" b="1" spc="-5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cotisations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sont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répartis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>
                <a:solidFill>
                  <a:srgbClr val="001F5F"/>
                </a:solidFill>
                <a:latin typeface="Arial MT"/>
                <a:cs typeface="Arial MT"/>
              </a:rPr>
              <a:t>3</a:t>
            </a:r>
            <a:r>
              <a:rPr lang="fr-FR" sz="900" spc="-50">
                <a:solidFill>
                  <a:srgbClr val="001F5F"/>
                </a:solidFill>
                <a:latin typeface="Arial MT"/>
                <a:cs typeface="Arial MT"/>
              </a:rPr>
              <a:t> blocs. 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E7317DEE-E218-415A-8D74-F6F04FD711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29</a:t>
            </a:fld>
            <a:endParaRPr lang="fr-FR" spc="-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1460" cy="2376170"/>
          </a:xfrm>
          <a:custGeom>
            <a:avLst/>
            <a:gdLst/>
            <a:ahLst/>
            <a:cxnLst/>
            <a:rect l="l" t="t" r="r" b="b"/>
            <a:pathLst>
              <a:path w="9141460" h="2376170">
                <a:moveTo>
                  <a:pt x="9140951" y="2375915"/>
                </a:moveTo>
                <a:lnTo>
                  <a:pt x="9140951" y="0"/>
                </a:lnTo>
                <a:lnTo>
                  <a:pt x="0" y="0"/>
                </a:lnTo>
                <a:lnTo>
                  <a:pt x="0" y="2375915"/>
                </a:lnTo>
                <a:lnTo>
                  <a:pt x="9140951" y="2375915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3500" y="6772145"/>
            <a:ext cx="201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www.msa-</a:t>
            </a:r>
            <a:r>
              <a:rPr sz="1200" spc="-10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haute-normandie.fr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73" y="4882895"/>
            <a:ext cx="9141460" cy="1188720"/>
          </a:xfrm>
          <a:custGeom>
            <a:avLst/>
            <a:gdLst/>
            <a:ahLst/>
            <a:cxnLst/>
            <a:rect l="l" t="t" r="r" b="b"/>
            <a:pathLst>
              <a:path w="9141460" h="1188720">
                <a:moveTo>
                  <a:pt x="9140951" y="1188719"/>
                </a:moveTo>
                <a:lnTo>
                  <a:pt x="9140951" y="0"/>
                </a:lnTo>
                <a:lnTo>
                  <a:pt x="0" y="0"/>
                </a:lnTo>
                <a:lnTo>
                  <a:pt x="0" y="1188719"/>
                </a:lnTo>
                <a:lnTo>
                  <a:pt x="9140951" y="1188719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4757" y="6412991"/>
            <a:ext cx="1094232" cy="571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073" y="2833116"/>
            <a:ext cx="9141460" cy="1943100"/>
          </a:xfrm>
          <a:prstGeom prst="rect">
            <a:avLst/>
          </a:prstGeom>
          <a:solidFill>
            <a:srgbClr val="909CCA"/>
          </a:solidFill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endParaRPr sz="4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4000" b="0" spc="-10">
                <a:solidFill>
                  <a:srgbClr val="FFFFFF"/>
                </a:solidFill>
                <a:latin typeface="Arial MT"/>
                <a:cs typeface="Arial MT"/>
              </a:rPr>
              <a:t>Généralités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5589" y="6502920"/>
            <a:ext cx="4598035" cy="547370"/>
          </a:xfrm>
          <a:custGeom>
            <a:avLst/>
            <a:gdLst/>
            <a:ahLst/>
            <a:cxnLst/>
            <a:rect l="l" t="t" r="r" b="b"/>
            <a:pathLst>
              <a:path w="4598035" h="547370">
                <a:moveTo>
                  <a:pt x="4597908" y="0"/>
                </a:moveTo>
                <a:lnTo>
                  <a:pt x="0" y="0"/>
                </a:lnTo>
                <a:lnTo>
                  <a:pt x="0" y="547116"/>
                </a:lnTo>
                <a:lnTo>
                  <a:pt x="13716" y="547116"/>
                </a:lnTo>
                <a:lnTo>
                  <a:pt x="25908" y="547116"/>
                </a:lnTo>
                <a:lnTo>
                  <a:pt x="4572000" y="547116"/>
                </a:lnTo>
                <a:lnTo>
                  <a:pt x="4585716" y="547116"/>
                </a:lnTo>
                <a:lnTo>
                  <a:pt x="4597908" y="547116"/>
                </a:lnTo>
                <a:lnTo>
                  <a:pt x="4597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6F13E9-785D-4BF5-B4CA-B7BA8B668AF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/>
              <a:t>[TESA</a:t>
            </a:r>
            <a:r>
              <a:rPr lang="fr-FR" spc="-55">
                <a:latin typeface="Times New Roman"/>
                <a:cs typeface="Times New Roman"/>
              </a:rPr>
              <a:t> </a:t>
            </a:r>
            <a:r>
              <a:rPr lang="fr-FR"/>
              <a:t>+]</a:t>
            </a:r>
            <a:r>
              <a:rPr lang="fr-FR" spc="45">
                <a:latin typeface="Times New Roman"/>
                <a:cs typeface="Times New Roman"/>
              </a:rPr>
              <a:t> </a:t>
            </a:r>
            <a:r>
              <a:rPr lang="fr-FR"/>
              <a:t>–</a:t>
            </a:r>
            <a:r>
              <a:rPr lang="fr-FR"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lang="fr-FR" spc="-2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612057-39E1-483A-A445-6553A9FA18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3</a:t>
            </a:fld>
            <a:endParaRPr lang="fr-FR" spc="-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100" y="427735"/>
            <a:ext cx="8951199" cy="65146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t>Le</a:t>
            </a:r>
            <a:r>
              <a:rPr lang="fr-FR"/>
              <a:t>s</a:t>
            </a:r>
            <a:r>
              <a:rPr b="0" spc="35">
                <a:latin typeface="Times New Roman"/>
                <a:cs typeface="Times New Roman"/>
              </a:rPr>
              <a:t> </a:t>
            </a:r>
            <a:r>
              <a:rPr lang="fr-FR"/>
              <a:t>pavés</a:t>
            </a:r>
            <a:r>
              <a:rPr b="0" spc="55">
                <a:latin typeface="Times New Roman"/>
                <a:cs typeface="Times New Roman"/>
              </a:rPr>
              <a:t> </a:t>
            </a:r>
            <a:r>
              <a:t>cotisations</a:t>
            </a:r>
            <a:r>
              <a:rPr b="0" spc="20">
                <a:latin typeface="Times New Roman"/>
                <a:cs typeface="Times New Roman"/>
              </a:rPr>
              <a:t> </a:t>
            </a:r>
            <a:r>
              <a:t>et</a:t>
            </a:r>
            <a:r>
              <a:rPr b="0" spc="55">
                <a:latin typeface="Times New Roman"/>
                <a:cs typeface="Times New Roman"/>
              </a:rPr>
              <a:t> </a:t>
            </a:r>
            <a:r>
              <a:rPr spc="-10"/>
              <a:t>contribution</a:t>
            </a:r>
            <a:r>
              <a:rPr lang="fr-FR" spc="-10"/>
              <a:t>s</a:t>
            </a:r>
            <a:endParaRPr spc="-10"/>
          </a:p>
        </p:txBody>
      </p:sp>
      <p:sp>
        <p:nvSpPr>
          <p:cNvPr id="3" name="object 3"/>
          <p:cNvSpPr/>
          <p:nvPr/>
        </p:nvSpPr>
        <p:spPr>
          <a:xfrm>
            <a:off x="799981" y="1353312"/>
            <a:ext cx="8941435" cy="913130"/>
          </a:xfrm>
          <a:custGeom>
            <a:avLst/>
            <a:gdLst/>
            <a:ahLst/>
            <a:cxnLst/>
            <a:rect l="l" t="t" r="r" b="b"/>
            <a:pathLst>
              <a:path w="8941435" h="913130">
                <a:moveTo>
                  <a:pt x="8941305" y="755904"/>
                </a:moveTo>
                <a:lnTo>
                  <a:pt x="8941305" y="155448"/>
                </a:lnTo>
                <a:lnTo>
                  <a:pt x="8938257" y="124968"/>
                </a:lnTo>
                <a:lnTo>
                  <a:pt x="8921493" y="80772"/>
                </a:lnTo>
                <a:lnTo>
                  <a:pt x="8895585" y="45720"/>
                </a:lnTo>
                <a:lnTo>
                  <a:pt x="8859009" y="18288"/>
                </a:lnTo>
                <a:lnTo>
                  <a:pt x="8816337" y="3048"/>
                </a:lnTo>
                <a:lnTo>
                  <a:pt x="8799573" y="0"/>
                </a:lnTo>
                <a:lnTo>
                  <a:pt x="140208" y="0"/>
                </a:lnTo>
                <a:lnTo>
                  <a:pt x="82296" y="18288"/>
                </a:lnTo>
                <a:lnTo>
                  <a:pt x="45720" y="45720"/>
                </a:lnTo>
                <a:lnTo>
                  <a:pt x="18288" y="82296"/>
                </a:lnTo>
                <a:lnTo>
                  <a:pt x="3048" y="124968"/>
                </a:lnTo>
                <a:lnTo>
                  <a:pt x="0" y="155448"/>
                </a:lnTo>
                <a:lnTo>
                  <a:pt x="0" y="755904"/>
                </a:lnTo>
                <a:lnTo>
                  <a:pt x="3048" y="787908"/>
                </a:lnTo>
                <a:lnTo>
                  <a:pt x="7620" y="803148"/>
                </a:lnTo>
                <a:lnTo>
                  <a:pt x="12192" y="816864"/>
                </a:lnTo>
                <a:lnTo>
                  <a:pt x="13716" y="819607"/>
                </a:lnTo>
                <a:lnTo>
                  <a:pt x="13716" y="141732"/>
                </a:lnTo>
                <a:lnTo>
                  <a:pt x="15240" y="126492"/>
                </a:lnTo>
                <a:lnTo>
                  <a:pt x="19812" y="112776"/>
                </a:lnTo>
                <a:lnTo>
                  <a:pt x="24384" y="100584"/>
                </a:lnTo>
                <a:lnTo>
                  <a:pt x="30480" y="86868"/>
                </a:lnTo>
                <a:lnTo>
                  <a:pt x="38100" y="76200"/>
                </a:lnTo>
                <a:lnTo>
                  <a:pt x="45720" y="64008"/>
                </a:lnTo>
                <a:lnTo>
                  <a:pt x="76200" y="36576"/>
                </a:lnTo>
                <a:lnTo>
                  <a:pt x="114300" y="18288"/>
                </a:lnTo>
                <a:lnTo>
                  <a:pt x="156972" y="12192"/>
                </a:lnTo>
                <a:lnTo>
                  <a:pt x="8784333" y="12192"/>
                </a:lnTo>
                <a:lnTo>
                  <a:pt x="8799573" y="13716"/>
                </a:lnTo>
                <a:lnTo>
                  <a:pt x="8840721" y="24384"/>
                </a:lnTo>
                <a:lnTo>
                  <a:pt x="8886441" y="54864"/>
                </a:lnTo>
                <a:lnTo>
                  <a:pt x="8916921" y="100584"/>
                </a:lnTo>
                <a:lnTo>
                  <a:pt x="8927589" y="141732"/>
                </a:lnTo>
                <a:lnTo>
                  <a:pt x="8927589" y="820293"/>
                </a:lnTo>
                <a:lnTo>
                  <a:pt x="8929113" y="816864"/>
                </a:lnTo>
                <a:lnTo>
                  <a:pt x="8933685" y="801624"/>
                </a:lnTo>
                <a:lnTo>
                  <a:pt x="8938257" y="787908"/>
                </a:lnTo>
                <a:lnTo>
                  <a:pt x="8941305" y="755904"/>
                </a:lnTo>
                <a:close/>
              </a:path>
              <a:path w="8941435" h="913130">
                <a:moveTo>
                  <a:pt x="8927589" y="820293"/>
                </a:moveTo>
                <a:lnTo>
                  <a:pt x="8927589" y="771144"/>
                </a:lnTo>
                <a:lnTo>
                  <a:pt x="8926065" y="784860"/>
                </a:lnTo>
                <a:lnTo>
                  <a:pt x="8916921" y="812292"/>
                </a:lnTo>
                <a:lnTo>
                  <a:pt x="8895585" y="847344"/>
                </a:lnTo>
                <a:lnTo>
                  <a:pt x="8865105" y="874776"/>
                </a:lnTo>
                <a:lnTo>
                  <a:pt x="8813289" y="897636"/>
                </a:lnTo>
                <a:lnTo>
                  <a:pt x="141732" y="899160"/>
                </a:lnTo>
                <a:lnTo>
                  <a:pt x="114300" y="893064"/>
                </a:lnTo>
                <a:lnTo>
                  <a:pt x="76200" y="874776"/>
                </a:lnTo>
                <a:lnTo>
                  <a:pt x="36576" y="836676"/>
                </a:lnTo>
                <a:lnTo>
                  <a:pt x="15240" y="784860"/>
                </a:lnTo>
                <a:lnTo>
                  <a:pt x="13716" y="771144"/>
                </a:lnTo>
                <a:lnTo>
                  <a:pt x="13716" y="819607"/>
                </a:lnTo>
                <a:lnTo>
                  <a:pt x="36576" y="856488"/>
                </a:lnTo>
                <a:lnTo>
                  <a:pt x="70104" y="885444"/>
                </a:lnTo>
                <a:lnTo>
                  <a:pt x="109728" y="905256"/>
                </a:lnTo>
                <a:lnTo>
                  <a:pt x="141732" y="911352"/>
                </a:lnTo>
                <a:lnTo>
                  <a:pt x="156972" y="912876"/>
                </a:lnTo>
                <a:lnTo>
                  <a:pt x="8784333" y="912876"/>
                </a:lnTo>
                <a:lnTo>
                  <a:pt x="8831577" y="905256"/>
                </a:lnTo>
                <a:lnTo>
                  <a:pt x="8872725" y="885444"/>
                </a:lnTo>
                <a:lnTo>
                  <a:pt x="8923017" y="830580"/>
                </a:lnTo>
                <a:lnTo>
                  <a:pt x="8927589" y="820293"/>
                </a:lnTo>
                <a:close/>
              </a:path>
            </a:pathLst>
          </a:custGeom>
          <a:solidFill>
            <a:srgbClr val="848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0536" y="1432051"/>
            <a:ext cx="86829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600" spc="4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cas</a:t>
            </a:r>
            <a:r>
              <a:rPr sz="1600" spc="459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600" spc="4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rectification,</a:t>
            </a:r>
            <a:r>
              <a:rPr sz="1600" spc="4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1600" spc="459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cotisations</a:t>
            </a:r>
            <a:r>
              <a:rPr sz="1600" spc="4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45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600" spc="459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1600" spc="4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600" spc="4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cours</a:t>
            </a:r>
            <a:r>
              <a:rPr sz="1600" spc="45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sont</a:t>
            </a:r>
            <a:r>
              <a:rPr sz="1600" spc="4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calculées</a:t>
            </a:r>
            <a:r>
              <a:rPr sz="1600" spc="459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avec</a:t>
            </a:r>
            <a:r>
              <a:rPr sz="1600" spc="4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16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références</a:t>
            </a:r>
            <a:r>
              <a:rPr sz="1600" spc="32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3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600" spc="3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1600" spc="3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600" spc="3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cours</a:t>
            </a:r>
            <a:r>
              <a:rPr sz="1600" spc="3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6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600" spc="3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001F5F"/>
                </a:solidFill>
                <a:latin typeface="Arial"/>
                <a:cs typeface="Arial"/>
              </a:rPr>
              <a:t>rectifications</a:t>
            </a:r>
            <a:r>
              <a:rPr sz="1600" spc="3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avec</a:t>
            </a:r>
            <a:r>
              <a:rPr sz="16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16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valeurs</a:t>
            </a:r>
            <a:r>
              <a:rPr sz="1600" spc="3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600" spc="3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vigueur</a:t>
            </a:r>
            <a:r>
              <a:rPr sz="1600" spc="3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1600" spc="3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6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16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001F5F"/>
                </a:solidFill>
                <a:latin typeface="Arial MT"/>
                <a:cs typeface="Arial MT"/>
              </a:rPr>
              <a:t>rectifiée.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4338" y="2290756"/>
            <a:ext cx="8689975" cy="2665730"/>
            <a:chOff x="1126004" y="2738106"/>
            <a:chExt cx="8689975" cy="2665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004" y="2738106"/>
              <a:ext cx="6262227" cy="26655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2426" y="3461004"/>
              <a:ext cx="2383535" cy="12390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32426" y="3461004"/>
              <a:ext cx="2383790" cy="1243965"/>
            </a:xfrm>
            <a:custGeom>
              <a:avLst/>
              <a:gdLst/>
              <a:ahLst/>
              <a:cxnLst/>
              <a:rect l="l" t="t" r="r" b="b"/>
              <a:pathLst>
                <a:path w="2383790" h="1243964">
                  <a:moveTo>
                    <a:pt x="435" y="204216"/>
                  </a:moveTo>
                  <a:lnTo>
                    <a:pt x="0" y="204216"/>
                  </a:lnTo>
                  <a:lnTo>
                    <a:pt x="0" y="210312"/>
                  </a:lnTo>
                  <a:lnTo>
                    <a:pt x="435" y="204216"/>
                  </a:lnTo>
                  <a:close/>
                </a:path>
                <a:path w="2383790" h="1243964">
                  <a:moveTo>
                    <a:pt x="9144" y="210312"/>
                  </a:moveTo>
                  <a:lnTo>
                    <a:pt x="9144" y="204216"/>
                  </a:lnTo>
                  <a:lnTo>
                    <a:pt x="435" y="204216"/>
                  </a:lnTo>
                  <a:lnTo>
                    <a:pt x="0" y="210312"/>
                  </a:lnTo>
                  <a:lnTo>
                    <a:pt x="9144" y="210312"/>
                  </a:lnTo>
                  <a:close/>
                </a:path>
                <a:path w="2383790" h="1243964">
                  <a:moveTo>
                    <a:pt x="9144" y="213360"/>
                  </a:moveTo>
                  <a:lnTo>
                    <a:pt x="9144" y="210312"/>
                  </a:lnTo>
                  <a:lnTo>
                    <a:pt x="0" y="210312"/>
                  </a:lnTo>
                  <a:lnTo>
                    <a:pt x="0" y="213360"/>
                  </a:lnTo>
                  <a:lnTo>
                    <a:pt x="3048" y="214884"/>
                  </a:lnTo>
                  <a:lnTo>
                    <a:pt x="7620" y="214884"/>
                  </a:lnTo>
                  <a:lnTo>
                    <a:pt x="9144" y="213360"/>
                  </a:lnTo>
                  <a:close/>
                </a:path>
                <a:path w="2383790" h="1243964">
                  <a:moveTo>
                    <a:pt x="2383536" y="1033272"/>
                  </a:moveTo>
                  <a:lnTo>
                    <a:pt x="2383536" y="213360"/>
                  </a:lnTo>
                  <a:lnTo>
                    <a:pt x="2380488" y="214884"/>
                  </a:lnTo>
                  <a:lnTo>
                    <a:pt x="2375916" y="214884"/>
                  </a:lnTo>
                  <a:lnTo>
                    <a:pt x="2374392" y="213360"/>
                  </a:lnTo>
                  <a:lnTo>
                    <a:pt x="2374392" y="1033272"/>
                  </a:lnTo>
                  <a:lnTo>
                    <a:pt x="2372868" y="1053084"/>
                  </a:lnTo>
                  <a:lnTo>
                    <a:pt x="2365248" y="1092708"/>
                  </a:lnTo>
                  <a:lnTo>
                    <a:pt x="2350008" y="1129284"/>
                  </a:lnTo>
                  <a:lnTo>
                    <a:pt x="2327148" y="1161288"/>
                  </a:lnTo>
                  <a:lnTo>
                    <a:pt x="2299716" y="1188720"/>
                  </a:lnTo>
                  <a:lnTo>
                    <a:pt x="2267712" y="1210056"/>
                  </a:lnTo>
                  <a:lnTo>
                    <a:pt x="2232660" y="1225296"/>
                  </a:lnTo>
                  <a:lnTo>
                    <a:pt x="2193036" y="1232916"/>
                  </a:lnTo>
                  <a:lnTo>
                    <a:pt x="2173224" y="1234440"/>
                  </a:lnTo>
                  <a:lnTo>
                    <a:pt x="210312" y="1234440"/>
                  </a:lnTo>
                  <a:lnTo>
                    <a:pt x="170688" y="1229868"/>
                  </a:lnTo>
                  <a:lnTo>
                    <a:pt x="114300" y="1210056"/>
                  </a:lnTo>
                  <a:lnTo>
                    <a:pt x="82296" y="1187196"/>
                  </a:lnTo>
                  <a:lnTo>
                    <a:pt x="54864" y="1159764"/>
                  </a:lnTo>
                  <a:lnTo>
                    <a:pt x="33528" y="1127760"/>
                  </a:lnTo>
                  <a:lnTo>
                    <a:pt x="18288" y="1092708"/>
                  </a:lnTo>
                  <a:lnTo>
                    <a:pt x="10668" y="1053084"/>
                  </a:lnTo>
                  <a:lnTo>
                    <a:pt x="9144" y="1033272"/>
                  </a:lnTo>
                  <a:lnTo>
                    <a:pt x="9144" y="213360"/>
                  </a:lnTo>
                  <a:lnTo>
                    <a:pt x="7620" y="214884"/>
                  </a:lnTo>
                  <a:lnTo>
                    <a:pt x="3048" y="214884"/>
                  </a:lnTo>
                  <a:lnTo>
                    <a:pt x="0" y="213360"/>
                  </a:lnTo>
                  <a:lnTo>
                    <a:pt x="0" y="1033272"/>
                  </a:lnTo>
                  <a:lnTo>
                    <a:pt x="4572" y="1075944"/>
                  </a:lnTo>
                  <a:lnTo>
                    <a:pt x="16764" y="1115568"/>
                  </a:lnTo>
                  <a:lnTo>
                    <a:pt x="36576" y="1150620"/>
                  </a:lnTo>
                  <a:lnTo>
                    <a:pt x="62484" y="1181100"/>
                  </a:lnTo>
                  <a:lnTo>
                    <a:pt x="92964" y="1207008"/>
                  </a:lnTo>
                  <a:lnTo>
                    <a:pt x="129540" y="1226820"/>
                  </a:lnTo>
                  <a:lnTo>
                    <a:pt x="169164" y="1239012"/>
                  </a:lnTo>
                  <a:lnTo>
                    <a:pt x="210312" y="1243584"/>
                  </a:lnTo>
                  <a:lnTo>
                    <a:pt x="2173224" y="1243584"/>
                  </a:lnTo>
                  <a:lnTo>
                    <a:pt x="2215896" y="1239012"/>
                  </a:lnTo>
                  <a:lnTo>
                    <a:pt x="2255520" y="1226820"/>
                  </a:lnTo>
                  <a:lnTo>
                    <a:pt x="2290572" y="1207008"/>
                  </a:lnTo>
                  <a:lnTo>
                    <a:pt x="2321052" y="1181100"/>
                  </a:lnTo>
                  <a:lnTo>
                    <a:pt x="2346960" y="1150620"/>
                  </a:lnTo>
                  <a:lnTo>
                    <a:pt x="2366772" y="1114044"/>
                  </a:lnTo>
                  <a:lnTo>
                    <a:pt x="2378964" y="1074420"/>
                  </a:lnTo>
                  <a:lnTo>
                    <a:pt x="2382012" y="1054608"/>
                  </a:lnTo>
                  <a:lnTo>
                    <a:pt x="2383536" y="1033272"/>
                  </a:lnTo>
                  <a:close/>
                </a:path>
                <a:path w="2383790" h="1243964">
                  <a:moveTo>
                    <a:pt x="2383310" y="207151"/>
                  </a:moveTo>
                  <a:lnTo>
                    <a:pt x="2378964" y="167640"/>
                  </a:lnTo>
                  <a:lnTo>
                    <a:pt x="2366772" y="128016"/>
                  </a:lnTo>
                  <a:lnTo>
                    <a:pt x="2346960" y="92964"/>
                  </a:lnTo>
                  <a:lnTo>
                    <a:pt x="2321052" y="60960"/>
                  </a:lnTo>
                  <a:lnTo>
                    <a:pt x="2290572" y="36576"/>
                  </a:lnTo>
                  <a:lnTo>
                    <a:pt x="2253996" y="16764"/>
                  </a:lnTo>
                  <a:lnTo>
                    <a:pt x="2214372" y="4572"/>
                  </a:lnTo>
                  <a:lnTo>
                    <a:pt x="2173224" y="0"/>
                  </a:lnTo>
                  <a:lnTo>
                    <a:pt x="210312" y="0"/>
                  </a:lnTo>
                  <a:lnTo>
                    <a:pt x="167640" y="4572"/>
                  </a:lnTo>
                  <a:lnTo>
                    <a:pt x="128016" y="16764"/>
                  </a:lnTo>
                  <a:lnTo>
                    <a:pt x="92964" y="36576"/>
                  </a:lnTo>
                  <a:lnTo>
                    <a:pt x="48768" y="76200"/>
                  </a:lnTo>
                  <a:lnTo>
                    <a:pt x="25908" y="111252"/>
                  </a:lnTo>
                  <a:lnTo>
                    <a:pt x="9144" y="147828"/>
                  </a:lnTo>
                  <a:lnTo>
                    <a:pt x="1524" y="188976"/>
                  </a:lnTo>
                  <a:lnTo>
                    <a:pt x="435" y="204216"/>
                  </a:lnTo>
                  <a:lnTo>
                    <a:pt x="9144" y="204216"/>
                  </a:lnTo>
                  <a:lnTo>
                    <a:pt x="9144" y="210312"/>
                  </a:lnTo>
                  <a:lnTo>
                    <a:pt x="13716" y="170688"/>
                  </a:lnTo>
                  <a:lnTo>
                    <a:pt x="33528" y="114300"/>
                  </a:lnTo>
                  <a:lnTo>
                    <a:pt x="56388" y="82296"/>
                  </a:lnTo>
                  <a:lnTo>
                    <a:pt x="83820" y="54864"/>
                  </a:lnTo>
                  <a:lnTo>
                    <a:pt x="115824" y="33528"/>
                  </a:lnTo>
                  <a:lnTo>
                    <a:pt x="150876" y="18288"/>
                  </a:lnTo>
                  <a:lnTo>
                    <a:pt x="190500" y="10668"/>
                  </a:lnTo>
                  <a:lnTo>
                    <a:pt x="210312" y="9144"/>
                  </a:lnTo>
                  <a:lnTo>
                    <a:pt x="2173224" y="9144"/>
                  </a:lnTo>
                  <a:lnTo>
                    <a:pt x="2212848" y="13716"/>
                  </a:lnTo>
                  <a:lnTo>
                    <a:pt x="2269236" y="33528"/>
                  </a:lnTo>
                  <a:lnTo>
                    <a:pt x="2301240" y="56388"/>
                  </a:lnTo>
                  <a:lnTo>
                    <a:pt x="2350008" y="115824"/>
                  </a:lnTo>
                  <a:lnTo>
                    <a:pt x="2365248" y="150876"/>
                  </a:lnTo>
                  <a:lnTo>
                    <a:pt x="2372868" y="190500"/>
                  </a:lnTo>
                  <a:lnTo>
                    <a:pt x="2374392" y="210312"/>
                  </a:lnTo>
                  <a:lnTo>
                    <a:pt x="2374392" y="207264"/>
                  </a:lnTo>
                  <a:lnTo>
                    <a:pt x="2375916" y="205740"/>
                  </a:lnTo>
                  <a:lnTo>
                    <a:pt x="2380488" y="205740"/>
                  </a:lnTo>
                  <a:lnTo>
                    <a:pt x="2383310" y="207151"/>
                  </a:lnTo>
                  <a:close/>
                </a:path>
                <a:path w="2383790" h="1243964">
                  <a:moveTo>
                    <a:pt x="2383536" y="210312"/>
                  </a:moveTo>
                  <a:lnTo>
                    <a:pt x="2383310" y="207151"/>
                  </a:lnTo>
                  <a:lnTo>
                    <a:pt x="2380488" y="205740"/>
                  </a:lnTo>
                  <a:lnTo>
                    <a:pt x="2375916" y="205740"/>
                  </a:lnTo>
                  <a:lnTo>
                    <a:pt x="2374392" y="207264"/>
                  </a:lnTo>
                  <a:lnTo>
                    <a:pt x="2374392" y="210312"/>
                  </a:lnTo>
                  <a:lnTo>
                    <a:pt x="2383536" y="210312"/>
                  </a:lnTo>
                  <a:close/>
                </a:path>
                <a:path w="2383790" h="1243964">
                  <a:moveTo>
                    <a:pt x="2383536" y="213360"/>
                  </a:moveTo>
                  <a:lnTo>
                    <a:pt x="2383536" y="210312"/>
                  </a:lnTo>
                  <a:lnTo>
                    <a:pt x="2374392" y="210312"/>
                  </a:lnTo>
                  <a:lnTo>
                    <a:pt x="2374392" y="213360"/>
                  </a:lnTo>
                  <a:lnTo>
                    <a:pt x="2375916" y="214884"/>
                  </a:lnTo>
                  <a:lnTo>
                    <a:pt x="2380488" y="214884"/>
                  </a:lnTo>
                  <a:lnTo>
                    <a:pt x="2383310" y="213472"/>
                  </a:lnTo>
                  <a:lnTo>
                    <a:pt x="2383536" y="213360"/>
                  </a:lnTo>
                  <a:close/>
                </a:path>
                <a:path w="2383790" h="1243964">
                  <a:moveTo>
                    <a:pt x="2383536" y="210312"/>
                  </a:moveTo>
                  <a:lnTo>
                    <a:pt x="2383536" y="207264"/>
                  </a:lnTo>
                  <a:lnTo>
                    <a:pt x="2383310" y="207151"/>
                  </a:lnTo>
                  <a:lnTo>
                    <a:pt x="2383536" y="210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02903" y="3063115"/>
            <a:ext cx="20392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0" algn="just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chaque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rectification,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affichée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dessous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libellé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cotisation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concernée.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900" b="1" err="1">
                <a:solidFill>
                  <a:srgbClr val="001F5F"/>
                </a:solidFill>
                <a:latin typeface="Arial"/>
                <a:cs typeface="Arial"/>
              </a:rPr>
              <a:t>L’assiette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fr-FR" sz="900">
                <a:solidFill>
                  <a:srgbClr val="001F5F"/>
                </a:solidFill>
                <a:latin typeface="Times New Roman"/>
                <a:cs typeface="Times New Roman"/>
              </a:rPr>
              <a:t>(Base)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rrespond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au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différentiel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entre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’assiette de la p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initiale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annulation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lang="fr-FR" sz="900" spc="-25">
                <a:solidFill>
                  <a:srgbClr val="001F5F"/>
                </a:solidFill>
                <a:latin typeface="Arial MT"/>
                <a:cs typeface="Arial MT"/>
              </a:rPr>
              <a:t> celle 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rectifié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(2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224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–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000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=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224)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B44400-857F-42A0-87A4-A22AB74B4F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30</a:t>
            </a:fld>
            <a:endParaRPr lang="fr-FR" spc="-5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72929FC-8F2B-42F7-9D5B-8EDA2E342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0" y="4956294"/>
            <a:ext cx="5868219" cy="1448002"/>
          </a:xfrm>
          <a:prstGeom prst="rect">
            <a:avLst/>
          </a:prstGeom>
        </p:spPr>
      </p:pic>
      <p:sp>
        <p:nvSpPr>
          <p:cNvPr id="26" name="Bulle narrative : rectangle à coins arrondis 25">
            <a:extLst>
              <a:ext uri="{FF2B5EF4-FFF2-40B4-BE49-F238E27FC236}">
                <a16:creationId xmlns:a16="http://schemas.microsoft.com/office/drawing/2014/main" id="{1627EF25-AB95-403C-89B4-F20D0792767D}"/>
              </a:ext>
            </a:extLst>
          </p:cNvPr>
          <p:cNvSpPr/>
          <p:nvPr/>
        </p:nvSpPr>
        <p:spPr>
          <a:xfrm>
            <a:off x="8013700" y="4768850"/>
            <a:ext cx="2010920" cy="11430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ATTENTION</a:t>
            </a:r>
          </a:p>
          <a:p>
            <a:pPr algn="ctr"/>
            <a:r>
              <a:rPr lang="fr-FR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 de recalcul pour les cotisations gérées hors MSA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736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t>Rectification</a:t>
            </a:r>
            <a:r>
              <a:rPr b="0" spc="10">
                <a:latin typeface="Times New Roman"/>
                <a:cs typeface="Times New Roman"/>
              </a:rPr>
              <a:t> </a:t>
            </a:r>
            <a:r>
              <a:t>des</a:t>
            </a:r>
            <a:r>
              <a:rPr b="0" spc="35">
                <a:latin typeface="Times New Roman"/>
                <a:cs typeface="Times New Roman"/>
              </a:rPr>
              <a:t> </a:t>
            </a:r>
            <a:r>
              <a:t>autres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rPr spc="-10"/>
              <a:t>rémunérations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78857" y="4782311"/>
            <a:ext cx="2512060" cy="1381125"/>
            <a:chOff x="7078857" y="4782311"/>
            <a:chExt cx="2512060" cy="1381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8857" y="4782312"/>
              <a:ext cx="2506979" cy="13807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78858" y="4782311"/>
              <a:ext cx="2512060" cy="1381125"/>
            </a:xfrm>
            <a:custGeom>
              <a:avLst/>
              <a:gdLst/>
              <a:ahLst/>
              <a:cxnLst/>
              <a:rect l="l" t="t" r="r" b="b"/>
              <a:pathLst>
                <a:path w="2512059" h="1381125">
                  <a:moveTo>
                    <a:pt x="2511552" y="1159764"/>
                  </a:moveTo>
                  <a:lnTo>
                    <a:pt x="2511552" y="220980"/>
                  </a:lnTo>
                  <a:lnTo>
                    <a:pt x="2506980" y="185928"/>
                  </a:lnTo>
                  <a:lnTo>
                    <a:pt x="2493264" y="141732"/>
                  </a:lnTo>
                  <a:lnTo>
                    <a:pt x="2471928" y="102108"/>
                  </a:lnTo>
                  <a:lnTo>
                    <a:pt x="2442972" y="68580"/>
                  </a:lnTo>
                  <a:lnTo>
                    <a:pt x="2407920" y="39624"/>
                  </a:lnTo>
                  <a:lnTo>
                    <a:pt x="2368296" y="18288"/>
                  </a:lnTo>
                  <a:lnTo>
                    <a:pt x="2324100" y="4572"/>
                  </a:lnTo>
                  <a:lnTo>
                    <a:pt x="2301240" y="1524"/>
                  </a:lnTo>
                  <a:lnTo>
                    <a:pt x="2290572" y="0"/>
                  </a:lnTo>
                  <a:lnTo>
                    <a:pt x="220980" y="0"/>
                  </a:lnTo>
                  <a:lnTo>
                    <a:pt x="208788" y="1524"/>
                  </a:lnTo>
                  <a:lnTo>
                    <a:pt x="163068" y="10668"/>
                  </a:lnTo>
                  <a:lnTo>
                    <a:pt x="121920" y="27432"/>
                  </a:lnTo>
                  <a:lnTo>
                    <a:pt x="85344" y="53340"/>
                  </a:lnTo>
                  <a:lnTo>
                    <a:pt x="53340" y="85344"/>
                  </a:lnTo>
                  <a:lnTo>
                    <a:pt x="27432" y="121920"/>
                  </a:lnTo>
                  <a:lnTo>
                    <a:pt x="10668" y="164592"/>
                  </a:lnTo>
                  <a:lnTo>
                    <a:pt x="0" y="220980"/>
                  </a:lnTo>
                  <a:lnTo>
                    <a:pt x="0" y="1159764"/>
                  </a:lnTo>
                  <a:lnTo>
                    <a:pt x="4572" y="1194816"/>
                  </a:lnTo>
                  <a:lnTo>
                    <a:pt x="9144" y="1211961"/>
                  </a:lnTo>
                  <a:lnTo>
                    <a:pt x="9144" y="220980"/>
                  </a:lnTo>
                  <a:lnTo>
                    <a:pt x="13716" y="187452"/>
                  </a:lnTo>
                  <a:lnTo>
                    <a:pt x="27432" y="146304"/>
                  </a:lnTo>
                  <a:lnTo>
                    <a:pt x="47244" y="108204"/>
                  </a:lnTo>
                  <a:lnTo>
                    <a:pt x="74676" y="74676"/>
                  </a:lnTo>
                  <a:lnTo>
                    <a:pt x="108204" y="47244"/>
                  </a:lnTo>
                  <a:lnTo>
                    <a:pt x="146304" y="27432"/>
                  </a:lnTo>
                  <a:lnTo>
                    <a:pt x="188976" y="13716"/>
                  </a:lnTo>
                  <a:lnTo>
                    <a:pt x="222504" y="9144"/>
                  </a:lnTo>
                  <a:lnTo>
                    <a:pt x="2289048" y="9144"/>
                  </a:lnTo>
                  <a:lnTo>
                    <a:pt x="2345436" y="19812"/>
                  </a:lnTo>
                  <a:lnTo>
                    <a:pt x="2385060" y="36576"/>
                  </a:lnTo>
                  <a:lnTo>
                    <a:pt x="2436876" y="74676"/>
                  </a:lnTo>
                  <a:lnTo>
                    <a:pt x="2464308" y="108204"/>
                  </a:lnTo>
                  <a:lnTo>
                    <a:pt x="2484120" y="146304"/>
                  </a:lnTo>
                  <a:lnTo>
                    <a:pt x="2497836" y="187452"/>
                  </a:lnTo>
                  <a:lnTo>
                    <a:pt x="2500884" y="210312"/>
                  </a:lnTo>
                  <a:lnTo>
                    <a:pt x="2500884" y="220980"/>
                  </a:lnTo>
                  <a:lnTo>
                    <a:pt x="2502408" y="233172"/>
                  </a:lnTo>
                  <a:lnTo>
                    <a:pt x="2502408" y="1210818"/>
                  </a:lnTo>
                  <a:lnTo>
                    <a:pt x="2506980" y="1194816"/>
                  </a:lnTo>
                  <a:lnTo>
                    <a:pt x="2511552" y="1159764"/>
                  </a:lnTo>
                  <a:close/>
                </a:path>
                <a:path w="2512059" h="1381125">
                  <a:moveTo>
                    <a:pt x="2502408" y="1210818"/>
                  </a:moveTo>
                  <a:lnTo>
                    <a:pt x="2502408" y="1147572"/>
                  </a:lnTo>
                  <a:lnTo>
                    <a:pt x="2500884" y="1159764"/>
                  </a:lnTo>
                  <a:lnTo>
                    <a:pt x="2500884" y="1170432"/>
                  </a:lnTo>
                  <a:lnTo>
                    <a:pt x="2497836" y="1193292"/>
                  </a:lnTo>
                  <a:lnTo>
                    <a:pt x="2484120" y="1234440"/>
                  </a:lnTo>
                  <a:lnTo>
                    <a:pt x="2462784" y="1272540"/>
                  </a:lnTo>
                  <a:lnTo>
                    <a:pt x="2435352" y="1306068"/>
                  </a:lnTo>
                  <a:lnTo>
                    <a:pt x="2403348" y="1333500"/>
                  </a:lnTo>
                  <a:lnTo>
                    <a:pt x="2365248" y="1353312"/>
                  </a:lnTo>
                  <a:lnTo>
                    <a:pt x="2322576" y="1367028"/>
                  </a:lnTo>
                  <a:lnTo>
                    <a:pt x="2289048" y="1371600"/>
                  </a:lnTo>
                  <a:lnTo>
                    <a:pt x="220980" y="1371600"/>
                  </a:lnTo>
                  <a:lnTo>
                    <a:pt x="210312" y="1370076"/>
                  </a:lnTo>
                  <a:lnTo>
                    <a:pt x="187452" y="1367028"/>
                  </a:lnTo>
                  <a:lnTo>
                    <a:pt x="146304" y="1353312"/>
                  </a:lnTo>
                  <a:lnTo>
                    <a:pt x="108204" y="1333500"/>
                  </a:lnTo>
                  <a:lnTo>
                    <a:pt x="74676" y="1306068"/>
                  </a:lnTo>
                  <a:lnTo>
                    <a:pt x="47244" y="1272540"/>
                  </a:lnTo>
                  <a:lnTo>
                    <a:pt x="27432" y="1234440"/>
                  </a:lnTo>
                  <a:lnTo>
                    <a:pt x="13716" y="1191768"/>
                  </a:lnTo>
                  <a:lnTo>
                    <a:pt x="9144" y="1158240"/>
                  </a:lnTo>
                  <a:lnTo>
                    <a:pt x="9144" y="1211961"/>
                  </a:lnTo>
                  <a:lnTo>
                    <a:pt x="39624" y="1278636"/>
                  </a:lnTo>
                  <a:lnTo>
                    <a:pt x="68580" y="1312164"/>
                  </a:lnTo>
                  <a:lnTo>
                    <a:pt x="103632" y="1341120"/>
                  </a:lnTo>
                  <a:lnTo>
                    <a:pt x="143256" y="1362456"/>
                  </a:lnTo>
                  <a:lnTo>
                    <a:pt x="185928" y="1376172"/>
                  </a:lnTo>
                  <a:lnTo>
                    <a:pt x="210312" y="1379220"/>
                  </a:lnTo>
                  <a:lnTo>
                    <a:pt x="220980" y="1380744"/>
                  </a:lnTo>
                  <a:lnTo>
                    <a:pt x="2290572" y="1380744"/>
                  </a:lnTo>
                  <a:lnTo>
                    <a:pt x="2301240" y="1379220"/>
                  </a:lnTo>
                  <a:lnTo>
                    <a:pt x="2325624" y="1376172"/>
                  </a:lnTo>
                  <a:lnTo>
                    <a:pt x="2368296" y="1362456"/>
                  </a:lnTo>
                  <a:lnTo>
                    <a:pt x="2407920" y="1341120"/>
                  </a:lnTo>
                  <a:lnTo>
                    <a:pt x="2442972" y="1312164"/>
                  </a:lnTo>
                  <a:lnTo>
                    <a:pt x="2471928" y="1277112"/>
                  </a:lnTo>
                  <a:lnTo>
                    <a:pt x="2493264" y="1237488"/>
                  </a:lnTo>
                  <a:lnTo>
                    <a:pt x="2500884" y="1216152"/>
                  </a:lnTo>
                  <a:lnTo>
                    <a:pt x="2502408" y="1210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27706" y="4839714"/>
            <a:ext cx="2164715" cy="1272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éléments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soumis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5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cotisations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elle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sont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affichées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dans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bloc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«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Eléments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rémunérations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non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soumis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cotisations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»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endParaRPr lang="fr-FR" sz="900" spc="-50">
              <a:solidFill>
                <a:srgbClr val="001F5F"/>
              </a:solidFill>
              <a:latin typeface="Arial MT"/>
              <a:cs typeface="Arial MT"/>
            </a:endParaRPr>
          </a:p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endParaRPr sz="900">
              <a:latin typeface="Arial MT"/>
              <a:cs typeface="Arial MT"/>
            </a:endParaRPr>
          </a:p>
          <a:p>
            <a:pPr marL="184785" marR="253365" indent="-172720">
              <a:lnSpc>
                <a:spcPct val="100000"/>
              </a:lnSpc>
              <a:buChar char="-"/>
              <a:tabLst>
                <a:tab pos="184785" algn="l"/>
              </a:tabLst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900" spc="10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ligne</a:t>
            </a:r>
            <a:r>
              <a:rPr sz="900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repren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d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’annulation de l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10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 spc="-10" err="1">
                <a:solidFill>
                  <a:srgbClr val="001F5F"/>
                </a:solidFill>
                <a:latin typeface="Arial MT"/>
                <a:cs typeface="Arial MT"/>
              </a:rPr>
              <a:t>déclaration</a:t>
            </a:r>
            <a:r>
              <a:rPr sz="900" spc="-10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initiale</a:t>
            </a:r>
            <a:endParaRPr lang="fr-FR" sz="900">
              <a:solidFill>
                <a:srgbClr val="001F5F"/>
              </a:solidFill>
              <a:latin typeface="Arial MT"/>
              <a:cs typeface="Arial MT"/>
            </a:endParaRPr>
          </a:p>
          <a:p>
            <a:pPr marL="184785" marR="253365" indent="-172720">
              <a:lnSpc>
                <a:spcPct val="100000"/>
              </a:lnSpc>
              <a:buChar char="-"/>
              <a:tabLst>
                <a:tab pos="184785" algn="l"/>
              </a:tabLst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900" spc="5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lang="fr-FR" sz="900" spc="5">
                <a:solidFill>
                  <a:srgbClr val="001F5F"/>
                </a:solidFill>
                <a:latin typeface="Arial MT"/>
                <a:cs typeface="Times New Roman"/>
              </a:rPr>
              <a:t>seconde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ligne</a:t>
            </a:r>
            <a:r>
              <a:rPr sz="900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lang="fr-FR" sz="900">
                <a:solidFill>
                  <a:srgbClr val="001F5F"/>
                </a:solidFill>
                <a:latin typeface="Arial MT"/>
                <a:cs typeface="Times New Roman"/>
              </a:rPr>
              <a:t>affiche les valeurs en remplacement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0939" y="1179575"/>
            <a:ext cx="8729980" cy="5196840"/>
            <a:chOff x="860939" y="1179575"/>
            <a:chExt cx="8729980" cy="51968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39" y="1179575"/>
              <a:ext cx="6073140" cy="51968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8857" y="2054352"/>
              <a:ext cx="2506979" cy="12115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78858" y="2054352"/>
              <a:ext cx="2512060" cy="1211580"/>
            </a:xfrm>
            <a:custGeom>
              <a:avLst/>
              <a:gdLst/>
              <a:ahLst/>
              <a:cxnLst/>
              <a:rect l="l" t="t" r="r" b="b"/>
              <a:pathLst>
                <a:path w="2512059" h="1211579">
                  <a:moveTo>
                    <a:pt x="2511552" y="1005840"/>
                  </a:moveTo>
                  <a:lnTo>
                    <a:pt x="2511552" y="205740"/>
                  </a:lnTo>
                  <a:lnTo>
                    <a:pt x="2510028" y="184404"/>
                  </a:lnTo>
                  <a:lnTo>
                    <a:pt x="2502408" y="144780"/>
                  </a:lnTo>
                  <a:lnTo>
                    <a:pt x="2487168" y="108204"/>
                  </a:lnTo>
                  <a:lnTo>
                    <a:pt x="2464308" y="74676"/>
                  </a:lnTo>
                  <a:lnTo>
                    <a:pt x="2436876" y="47244"/>
                  </a:lnTo>
                  <a:lnTo>
                    <a:pt x="2403348" y="24384"/>
                  </a:lnTo>
                  <a:lnTo>
                    <a:pt x="2366772" y="9144"/>
                  </a:lnTo>
                  <a:lnTo>
                    <a:pt x="2327148" y="1524"/>
                  </a:lnTo>
                  <a:lnTo>
                    <a:pt x="204216" y="0"/>
                  </a:lnTo>
                  <a:lnTo>
                    <a:pt x="185928" y="1406"/>
                  </a:lnTo>
                  <a:lnTo>
                    <a:pt x="184404" y="1524"/>
                  </a:lnTo>
                  <a:lnTo>
                    <a:pt x="143256" y="9144"/>
                  </a:lnTo>
                  <a:lnTo>
                    <a:pt x="106680" y="25908"/>
                  </a:lnTo>
                  <a:lnTo>
                    <a:pt x="74676" y="47244"/>
                  </a:lnTo>
                  <a:lnTo>
                    <a:pt x="47244" y="74676"/>
                  </a:lnTo>
                  <a:lnTo>
                    <a:pt x="24384" y="108204"/>
                  </a:lnTo>
                  <a:lnTo>
                    <a:pt x="9144" y="144780"/>
                  </a:lnTo>
                  <a:lnTo>
                    <a:pt x="1524" y="184404"/>
                  </a:lnTo>
                  <a:lnTo>
                    <a:pt x="0" y="205740"/>
                  </a:lnTo>
                  <a:lnTo>
                    <a:pt x="0" y="1007364"/>
                  </a:lnTo>
                  <a:lnTo>
                    <a:pt x="1524" y="1027176"/>
                  </a:lnTo>
                  <a:lnTo>
                    <a:pt x="4572" y="1048512"/>
                  </a:lnTo>
                  <a:lnTo>
                    <a:pt x="9144" y="1068324"/>
                  </a:lnTo>
                  <a:lnTo>
                    <a:pt x="9144" y="205740"/>
                  </a:lnTo>
                  <a:lnTo>
                    <a:pt x="10668" y="185928"/>
                  </a:lnTo>
                  <a:lnTo>
                    <a:pt x="18288" y="147828"/>
                  </a:lnTo>
                  <a:lnTo>
                    <a:pt x="42672" y="96012"/>
                  </a:lnTo>
                  <a:lnTo>
                    <a:pt x="80772" y="54864"/>
                  </a:lnTo>
                  <a:lnTo>
                    <a:pt x="129540" y="24384"/>
                  </a:lnTo>
                  <a:lnTo>
                    <a:pt x="166116" y="13716"/>
                  </a:lnTo>
                  <a:lnTo>
                    <a:pt x="204216" y="9261"/>
                  </a:lnTo>
                  <a:lnTo>
                    <a:pt x="2307336" y="9252"/>
                  </a:lnTo>
                  <a:lnTo>
                    <a:pt x="2325624" y="10559"/>
                  </a:lnTo>
                  <a:lnTo>
                    <a:pt x="2327148" y="10668"/>
                  </a:lnTo>
                  <a:lnTo>
                    <a:pt x="2345436" y="13716"/>
                  </a:lnTo>
                  <a:lnTo>
                    <a:pt x="2365248" y="18288"/>
                  </a:lnTo>
                  <a:lnTo>
                    <a:pt x="2382012" y="25908"/>
                  </a:lnTo>
                  <a:lnTo>
                    <a:pt x="2400300" y="33528"/>
                  </a:lnTo>
                  <a:lnTo>
                    <a:pt x="2444496" y="67056"/>
                  </a:lnTo>
                  <a:lnTo>
                    <a:pt x="2487168" y="129540"/>
                  </a:lnTo>
                  <a:lnTo>
                    <a:pt x="2497836" y="166116"/>
                  </a:lnTo>
                  <a:lnTo>
                    <a:pt x="2502408" y="205740"/>
                  </a:lnTo>
                  <a:lnTo>
                    <a:pt x="2502408" y="1066800"/>
                  </a:lnTo>
                  <a:lnTo>
                    <a:pt x="2506980" y="1046988"/>
                  </a:lnTo>
                  <a:lnTo>
                    <a:pt x="2510028" y="1027176"/>
                  </a:lnTo>
                  <a:lnTo>
                    <a:pt x="2511552" y="1005840"/>
                  </a:lnTo>
                  <a:close/>
                </a:path>
                <a:path w="2512059" h="1211579">
                  <a:moveTo>
                    <a:pt x="2502408" y="1066800"/>
                  </a:moveTo>
                  <a:lnTo>
                    <a:pt x="2502408" y="1005840"/>
                  </a:lnTo>
                  <a:lnTo>
                    <a:pt x="2500884" y="1027176"/>
                  </a:lnTo>
                  <a:lnTo>
                    <a:pt x="2497836" y="1045464"/>
                  </a:lnTo>
                  <a:lnTo>
                    <a:pt x="2485644" y="1083564"/>
                  </a:lnTo>
                  <a:lnTo>
                    <a:pt x="2456688" y="1130808"/>
                  </a:lnTo>
                  <a:lnTo>
                    <a:pt x="2415540" y="1168908"/>
                  </a:lnTo>
                  <a:lnTo>
                    <a:pt x="2382012" y="1187196"/>
                  </a:lnTo>
                  <a:lnTo>
                    <a:pt x="2345436" y="1197864"/>
                  </a:lnTo>
                  <a:lnTo>
                    <a:pt x="2307336" y="1202318"/>
                  </a:lnTo>
                  <a:lnTo>
                    <a:pt x="204216" y="1202327"/>
                  </a:lnTo>
                  <a:lnTo>
                    <a:pt x="185928" y="1201020"/>
                  </a:lnTo>
                  <a:lnTo>
                    <a:pt x="146304" y="1193292"/>
                  </a:lnTo>
                  <a:lnTo>
                    <a:pt x="111252" y="1178052"/>
                  </a:lnTo>
                  <a:lnTo>
                    <a:pt x="67056" y="1144524"/>
                  </a:lnTo>
                  <a:lnTo>
                    <a:pt x="33528" y="1100328"/>
                  </a:lnTo>
                  <a:lnTo>
                    <a:pt x="18288" y="1065276"/>
                  </a:lnTo>
                  <a:lnTo>
                    <a:pt x="10668" y="1025652"/>
                  </a:lnTo>
                  <a:lnTo>
                    <a:pt x="9144" y="1005840"/>
                  </a:lnTo>
                  <a:lnTo>
                    <a:pt x="9144" y="1068324"/>
                  </a:lnTo>
                  <a:lnTo>
                    <a:pt x="24384" y="1104900"/>
                  </a:lnTo>
                  <a:lnTo>
                    <a:pt x="59436" y="1152144"/>
                  </a:lnTo>
                  <a:lnTo>
                    <a:pt x="89916" y="1176528"/>
                  </a:lnTo>
                  <a:lnTo>
                    <a:pt x="124968" y="1196340"/>
                  </a:lnTo>
                  <a:lnTo>
                    <a:pt x="164592" y="1207008"/>
                  </a:lnTo>
                  <a:lnTo>
                    <a:pt x="204216" y="1211471"/>
                  </a:lnTo>
                  <a:lnTo>
                    <a:pt x="2307336" y="1211580"/>
                  </a:lnTo>
                  <a:lnTo>
                    <a:pt x="2325624" y="1210173"/>
                  </a:lnTo>
                  <a:lnTo>
                    <a:pt x="2327148" y="1210056"/>
                  </a:lnTo>
                  <a:lnTo>
                    <a:pt x="2366772" y="1202436"/>
                  </a:lnTo>
                  <a:lnTo>
                    <a:pt x="2404872" y="1187196"/>
                  </a:lnTo>
                  <a:lnTo>
                    <a:pt x="2452116" y="1152144"/>
                  </a:lnTo>
                  <a:lnTo>
                    <a:pt x="2476500" y="1121664"/>
                  </a:lnTo>
                  <a:lnTo>
                    <a:pt x="2494788" y="1086612"/>
                  </a:lnTo>
                  <a:lnTo>
                    <a:pt x="2502408" y="1066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20086" y="2165094"/>
            <a:ext cx="221805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éléments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soumis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cotisations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elles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sont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affichées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dans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bloc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«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Eléments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rémunérations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soumis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cotisations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»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sous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même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formalisme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que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rémunérations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fr-FR" sz="900" spc="-15">
                <a:solidFill>
                  <a:srgbClr val="001F5F"/>
                </a:solidFill>
                <a:latin typeface="Arial MT"/>
                <a:cs typeface="Times New Roman"/>
              </a:rPr>
              <a:t>horaires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CB2145F-43E5-4214-85C1-809FE5605E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31</a:t>
            </a:fld>
            <a:endParaRPr lang="fr-FR" spc="-5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632" y="787399"/>
            <a:ext cx="6024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Les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allégements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35">
                <a:latin typeface="Times New Roman"/>
                <a:cs typeface="Times New Roman"/>
              </a:rPr>
              <a:t> </a:t>
            </a:r>
            <a:r>
              <a:rPr spc="-10"/>
              <a:t>cotisations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498" y="1901951"/>
            <a:ext cx="6357415" cy="3013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86705" y="1851660"/>
            <a:ext cx="2383790" cy="683260"/>
            <a:chOff x="7386705" y="1851660"/>
            <a:chExt cx="2383790" cy="6832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6705" y="1851660"/>
              <a:ext cx="2383535" cy="6827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6706" y="1851660"/>
              <a:ext cx="2383790" cy="683260"/>
            </a:xfrm>
            <a:custGeom>
              <a:avLst/>
              <a:gdLst/>
              <a:ahLst/>
              <a:cxnLst/>
              <a:rect l="l" t="t" r="r" b="b"/>
              <a:pathLst>
                <a:path w="2383790" h="683260">
                  <a:moveTo>
                    <a:pt x="2383536" y="565404"/>
                  </a:moveTo>
                  <a:lnTo>
                    <a:pt x="2383536" y="117348"/>
                  </a:lnTo>
                  <a:lnTo>
                    <a:pt x="2380488" y="92964"/>
                  </a:lnTo>
                  <a:lnTo>
                    <a:pt x="2356104" y="42672"/>
                  </a:lnTo>
                  <a:lnTo>
                    <a:pt x="2321052" y="13716"/>
                  </a:lnTo>
                  <a:lnTo>
                    <a:pt x="2276856" y="0"/>
                  </a:lnTo>
                  <a:lnTo>
                    <a:pt x="105156" y="0"/>
                  </a:lnTo>
                  <a:lnTo>
                    <a:pt x="92964" y="3048"/>
                  </a:lnTo>
                  <a:lnTo>
                    <a:pt x="82296" y="4572"/>
                  </a:lnTo>
                  <a:lnTo>
                    <a:pt x="60960" y="13716"/>
                  </a:lnTo>
                  <a:lnTo>
                    <a:pt x="51816" y="19812"/>
                  </a:lnTo>
                  <a:lnTo>
                    <a:pt x="42672" y="27432"/>
                  </a:lnTo>
                  <a:lnTo>
                    <a:pt x="33528" y="33528"/>
                  </a:lnTo>
                  <a:lnTo>
                    <a:pt x="25908" y="42672"/>
                  </a:lnTo>
                  <a:lnTo>
                    <a:pt x="13716" y="60960"/>
                  </a:lnTo>
                  <a:lnTo>
                    <a:pt x="4572" y="82296"/>
                  </a:lnTo>
                  <a:lnTo>
                    <a:pt x="3048" y="92964"/>
                  </a:lnTo>
                  <a:lnTo>
                    <a:pt x="0" y="105156"/>
                  </a:lnTo>
                  <a:lnTo>
                    <a:pt x="0" y="577596"/>
                  </a:lnTo>
                  <a:lnTo>
                    <a:pt x="3048" y="589788"/>
                  </a:lnTo>
                  <a:lnTo>
                    <a:pt x="9144" y="611124"/>
                  </a:lnTo>
                  <a:lnTo>
                    <a:pt x="9144" y="117348"/>
                  </a:lnTo>
                  <a:lnTo>
                    <a:pt x="10668" y="105156"/>
                  </a:lnTo>
                  <a:lnTo>
                    <a:pt x="27432" y="56388"/>
                  </a:lnTo>
                  <a:lnTo>
                    <a:pt x="56388" y="27432"/>
                  </a:lnTo>
                  <a:lnTo>
                    <a:pt x="96012" y="12192"/>
                  </a:lnTo>
                  <a:lnTo>
                    <a:pt x="106680" y="9144"/>
                  </a:lnTo>
                  <a:lnTo>
                    <a:pt x="2266188" y="9144"/>
                  </a:lnTo>
                  <a:lnTo>
                    <a:pt x="2298192" y="13716"/>
                  </a:lnTo>
                  <a:lnTo>
                    <a:pt x="2307336" y="18288"/>
                  </a:lnTo>
                  <a:lnTo>
                    <a:pt x="2318004" y="22860"/>
                  </a:lnTo>
                  <a:lnTo>
                    <a:pt x="2354580" y="56388"/>
                  </a:lnTo>
                  <a:lnTo>
                    <a:pt x="2371344" y="96012"/>
                  </a:lnTo>
                  <a:lnTo>
                    <a:pt x="2372868" y="106680"/>
                  </a:lnTo>
                  <a:lnTo>
                    <a:pt x="2372868" y="613410"/>
                  </a:lnTo>
                  <a:lnTo>
                    <a:pt x="2374392" y="611124"/>
                  </a:lnTo>
                  <a:lnTo>
                    <a:pt x="2377440" y="600456"/>
                  </a:lnTo>
                  <a:lnTo>
                    <a:pt x="2380488" y="588264"/>
                  </a:lnTo>
                  <a:lnTo>
                    <a:pt x="2382012" y="577596"/>
                  </a:lnTo>
                  <a:lnTo>
                    <a:pt x="2383536" y="565404"/>
                  </a:lnTo>
                  <a:close/>
                </a:path>
                <a:path w="2383790" h="683260">
                  <a:moveTo>
                    <a:pt x="2372868" y="613410"/>
                  </a:moveTo>
                  <a:lnTo>
                    <a:pt x="2372868" y="576072"/>
                  </a:lnTo>
                  <a:lnTo>
                    <a:pt x="2371344" y="586740"/>
                  </a:lnTo>
                  <a:lnTo>
                    <a:pt x="2365248" y="608076"/>
                  </a:lnTo>
                  <a:lnTo>
                    <a:pt x="2342388" y="641604"/>
                  </a:lnTo>
                  <a:lnTo>
                    <a:pt x="2307336" y="664464"/>
                  </a:lnTo>
                  <a:lnTo>
                    <a:pt x="2266188" y="673608"/>
                  </a:lnTo>
                  <a:lnTo>
                    <a:pt x="117348" y="673608"/>
                  </a:lnTo>
                  <a:lnTo>
                    <a:pt x="105156" y="672084"/>
                  </a:lnTo>
                  <a:lnTo>
                    <a:pt x="94488" y="670560"/>
                  </a:lnTo>
                  <a:lnTo>
                    <a:pt x="85344" y="667512"/>
                  </a:lnTo>
                  <a:lnTo>
                    <a:pt x="74676" y="664464"/>
                  </a:lnTo>
                  <a:lnTo>
                    <a:pt x="41148" y="641604"/>
                  </a:lnTo>
                  <a:lnTo>
                    <a:pt x="18288" y="606552"/>
                  </a:lnTo>
                  <a:lnTo>
                    <a:pt x="13716" y="597408"/>
                  </a:lnTo>
                  <a:lnTo>
                    <a:pt x="9144" y="565404"/>
                  </a:lnTo>
                  <a:lnTo>
                    <a:pt x="9144" y="611124"/>
                  </a:lnTo>
                  <a:lnTo>
                    <a:pt x="42672" y="655320"/>
                  </a:lnTo>
                  <a:lnTo>
                    <a:pt x="92964" y="679704"/>
                  </a:lnTo>
                  <a:lnTo>
                    <a:pt x="117348" y="682752"/>
                  </a:lnTo>
                  <a:lnTo>
                    <a:pt x="2266188" y="682752"/>
                  </a:lnTo>
                  <a:lnTo>
                    <a:pt x="2311908" y="673608"/>
                  </a:lnTo>
                  <a:lnTo>
                    <a:pt x="2356104" y="640080"/>
                  </a:lnTo>
                  <a:lnTo>
                    <a:pt x="2368296" y="620268"/>
                  </a:lnTo>
                  <a:lnTo>
                    <a:pt x="2372868" y="613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02026" y="1902967"/>
            <a:ext cx="2132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chaque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rectification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allégements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sont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recalculés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sont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affichés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dessous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libellé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Allègement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cotisations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592" y="4283964"/>
            <a:ext cx="6432644" cy="1663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42728" y="3309618"/>
            <a:ext cx="6398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>
                <a:solidFill>
                  <a:srgbClr val="919DCA"/>
                </a:solidFill>
                <a:latin typeface="Arial"/>
                <a:cs typeface="Arial"/>
              </a:rPr>
              <a:t>Total</a:t>
            </a:r>
            <a:r>
              <a:rPr sz="3200" spc="-50">
                <a:solidFill>
                  <a:srgbClr val="919DCA"/>
                </a:solidFill>
                <a:latin typeface="Times New Roman"/>
                <a:cs typeface="Times New Roman"/>
              </a:rPr>
              <a:t> </a:t>
            </a:r>
            <a:r>
              <a:rPr sz="3200" b="1">
                <a:solidFill>
                  <a:srgbClr val="919DCA"/>
                </a:solidFill>
                <a:latin typeface="Arial"/>
                <a:cs typeface="Arial"/>
              </a:rPr>
              <a:t>cotisations</a:t>
            </a:r>
            <a:r>
              <a:rPr sz="3200" spc="-65">
                <a:solidFill>
                  <a:srgbClr val="919DCA"/>
                </a:solidFill>
                <a:latin typeface="Times New Roman"/>
                <a:cs typeface="Times New Roman"/>
              </a:rPr>
              <a:t> </a:t>
            </a:r>
            <a:r>
              <a:rPr sz="3200" b="1">
                <a:solidFill>
                  <a:srgbClr val="919DCA"/>
                </a:solidFill>
                <a:latin typeface="Arial"/>
                <a:cs typeface="Arial"/>
              </a:rPr>
              <a:t>et</a:t>
            </a:r>
            <a:r>
              <a:rPr sz="3200" spc="-30">
                <a:solidFill>
                  <a:srgbClr val="919DCA"/>
                </a:solidFill>
                <a:latin typeface="Times New Roman"/>
                <a:cs typeface="Times New Roman"/>
              </a:rPr>
              <a:t> </a:t>
            </a:r>
            <a:r>
              <a:rPr sz="3200" b="1" spc="-10">
                <a:solidFill>
                  <a:srgbClr val="919DCA"/>
                </a:solidFill>
                <a:latin typeface="Arial"/>
                <a:cs typeface="Arial"/>
              </a:rPr>
              <a:t>contributions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04009" y="4532375"/>
            <a:ext cx="2112645" cy="1299461"/>
            <a:chOff x="4104009" y="4532376"/>
            <a:chExt cx="2112645" cy="10871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4009" y="4532376"/>
              <a:ext cx="2108200" cy="10820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04010" y="4532376"/>
              <a:ext cx="2112645" cy="1087120"/>
            </a:xfrm>
            <a:custGeom>
              <a:avLst/>
              <a:gdLst/>
              <a:ahLst/>
              <a:cxnLst/>
              <a:rect l="l" t="t" r="r" b="b"/>
              <a:pathLst>
                <a:path w="2112645" h="1087120">
                  <a:moveTo>
                    <a:pt x="1037844" y="294132"/>
                  </a:moveTo>
                  <a:lnTo>
                    <a:pt x="1037844" y="284988"/>
                  </a:lnTo>
                  <a:lnTo>
                    <a:pt x="121920" y="284988"/>
                  </a:lnTo>
                  <a:lnTo>
                    <a:pt x="83820" y="295656"/>
                  </a:lnTo>
                  <a:lnTo>
                    <a:pt x="48768" y="315468"/>
                  </a:lnTo>
                  <a:lnTo>
                    <a:pt x="22860" y="344424"/>
                  </a:lnTo>
                  <a:lnTo>
                    <a:pt x="6096" y="381000"/>
                  </a:lnTo>
                  <a:lnTo>
                    <a:pt x="0" y="408432"/>
                  </a:lnTo>
                  <a:lnTo>
                    <a:pt x="0" y="963168"/>
                  </a:lnTo>
                  <a:lnTo>
                    <a:pt x="6096" y="990600"/>
                  </a:lnTo>
                  <a:lnTo>
                    <a:pt x="9144" y="998728"/>
                  </a:lnTo>
                  <a:lnTo>
                    <a:pt x="9144" y="422148"/>
                  </a:lnTo>
                  <a:lnTo>
                    <a:pt x="10668" y="408432"/>
                  </a:lnTo>
                  <a:lnTo>
                    <a:pt x="24384" y="361188"/>
                  </a:lnTo>
                  <a:lnTo>
                    <a:pt x="47244" y="330708"/>
                  </a:lnTo>
                  <a:lnTo>
                    <a:pt x="86868" y="303276"/>
                  </a:lnTo>
                  <a:lnTo>
                    <a:pt x="123444" y="294132"/>
                  </a:lnTo>
                  <a:lnTo>
                    <a:pt x="1037844" y="294132"/>
                  </a:lnTo>
                  <a:close/>
                </a:path>
                <a:path w="2112645" h="1087120">
                  <a:moveTo>
                    <a:pt x="1770888" y="1002792"/>
                  </a:moveTo>
                  <a:lnTo>
                    <a:pt x="1770888" y="963168"/>
                  </a:lnTo>
                  <a:lnTo>
                    <a:pt x="1769364" y="975360"/>
                  </a:lnTo>
                  <a:lnTo>
                    <a:pt x="1766316" y="987552"/>
                  </a:lnTo>
                  <a:lnTo>
                    <a:pt x="1734312" y="1039368"/>
                  </a:lnTo>
                  <a:lnTo>
                    <a:pt x="1714500" y="1054608"/>
                  </a:lnTo>
                  <a:lnTo>
                    <a:pt x="1705356" y="1062228"/>
                  </a:lnTo>
                  <a:lnTo>
                    <a:pt x="1693164" y="1066800"/>
                  </a:lnTo>
                  <a:lnTo>
                    <a:pt x="1682496" y="1071372"/>
                  </a:lnTo>
                  <a:lnTo>
                    <a:pt x="1670304" y="1074420"/>
                  </a:lnTo>
                  <a:lnTo>
                    <a:pt x="1656588" y="1075944"/>
                  </a:lnTo>
                  <a:lnTo>
                    <a:pt x="1644396" y="1077468"/>
                  </a:lnTo>
                  <a:lnTo>
                    <a:pt x="137160" y="1077468"/>
                  </a:lnTo>
                  <a:lnTo>
                    <a:pt x="99060" y="1071372"/>
                  </a:lnTo>
                  <a:lnTo>
                    <a:pt x="54864" y="1046988"/>
                  </a:lnTo>
                  <a:lnTo>
                    <a:pt x="24384" y="1010412"/>
                  </a:lnTo>
                  <a:lnTo>
                    <a:pt x="19812" y="998220"/>
                  </a:lnTo>
                  <a:lnTo>
                    <a:pt x="15240" y="987552"/>
                  </a:lnTo>
                  <a:lnTo>
                    <a:pt x="12192" y="975360"/>
                  </a:lnTo>
                  <a:lnTo>
                    <a:pt x="9144" y="961644"/>
                  </a:lnTo>
                  <a:lnTo>
                    <a:pt x="9144" y="998728"/>
                  </a:lnTo>
                  <a:lnTo>
                    <a:pt x="30480" y="1036320"/>
                  </a:lnTo>
                  <a:lnTo>
                    <a:pt x="50292" y="1054608"/>
                  </a:lnTo>
                  <a:lnTo>
                    <a:pt x="60960" y="1063752"/>
                  </a:lnTo>
                  <a:lnTo>
                    <a:pt x="96012" y="1080516"/>
                  </a:lnTo>
                  <a:lnTo>
                    <a:pt x="137160" y="1086612"/>
                  </a:lnTo>
                  <a:lnTo>
                    <a:pt x="1644396" y="1086612"/>
                  </a:lnTo>
                  <a:lnTo>
                    <a:pt x="1685544" y="1080516"/>
                  </a:lnTo>
                  <a:lnTo>
                    <a:pt x="1731264" y="1054608"/>
                  </a:lnTo>
                  <a:lnTo>
                    <a:pt x="1764792" y="1014984"/>
                  </a:lnTo>
                  <a:lnTo>
                    <a:pt x="1770888" y="1002792"/>
                  </a:lnTo>
                  <a:close/>
                </a:path>
                <a:path w="2112645" h="1087120">
                  <a:moveTo>
                    <a:pt x="2102491" y="2498"/>
                  </a:moveTo>
                  <a:lnTo>
                    <a:pt x="1036320" y="284988"/>
                  </a:lnTo>
                  <a:lnTo>
                    <a:pt x="1037844" y="284988"/>
                  </a:lnTo>
                  <a:lnTo>
                    <a:pt x="1037844" y="294132"/>
                  </a:lnTo>
                  <a:lnTo>
                    <a:pt x="1039368" y="294132"/>
                  </a:lnTo>
                  <a:lnTo>
                    <a:pt x="2051483" y="25582"/>
                  </a:lnTo>
                  <a:lnTo>
                    <a:pt x="2102491" y="2498"/>
                  </a:lnTo>
                  <a:close/>
                </a:path>
                <a:path w="2112645" h="1087120">
                  <a:moveTo>
                    <a:pt x="2107692" y="11357"/>
                  </a:moveTo>
                  <a:lnTo>
                    <a:pt x="2107692" y="10668"/>
                  </a:lnTo>
                  <a:lnTo>
                    <a:pt x="2051483" y="25582"/>
                  </a:lnTo>
                  <a:lnTo>
                    <a:pt x="1478280" y="284988"/>
                  </a:lnTo>
                  <a:lnTo>
                    <a:pt x="1475232" y="288036"/>
                  </a:lnTo>
                  <a:lnTo>
                    <a:pt x="1476756" y="291084"/>
                  </a:lnTo>
                  <a:lnTo>
                    <a:pt x="1476756" y="292608"/>
                  </a:lnTo>
                  <a:lnTo>
                    <a:pt x="1478280" y="294132"/>
                  </a:lnTo>
                  <a:lnTo>
                    <a:pt x="1481328" y="294132"/>
                  </a:lnTo>
                  <a:lnTo>
                    <a:pt x="1481328" y="284988"/>
                  </a:lnTo>
                  <a:lnTo>
                    <a:pt x="1503057" y="284988"/>
                  </a:lnTo>
                  <a:lnTo>
                    <a:pt x="2107692" y="11357"/>
                  </a:lnTo>
                  <a:close/>
                </a:path>
                <a:path w="2112645" h="1087120">
                  <a:moveTo>
                    <a:pt x="1503057" y="284988"/>
                  </a:moveTo>
                  <a:lnTo>
                    <a:pt x="1481328" y="284988"/>
                  </a:lnTo>
                  <a:lnTo>
                    <a:pt x="1482852" y="294132"/>
                  </a:lnTo>
                  <a:lnTo>
                    <a:pt x="1503057" y="284988"/>
                  </a:lnTo>
                  <a:close/>
                </a:path>
                <a:path w="2112645" h="1087120">
                  <a:moveTo>
                    <a:pt x="1482852" y="294132"/>
                  </a:moveTo>
                  <a:lnTo>
                    <a:pt x="1481328" y="284988"/>
                  </a:lnTo>
                  <a:lnTo>
                    <a:pt x="1481328" y="294132"/>
                  </a:lnTo>
                  <a:lnTo>
                    <a:pt x="1482852" y="294132"/>
                  </a:lnTo>
                  <a:close/>
                </a:path>
                <a:path w="2112645" h="1087120">
                  <a:moveTo>
                    <a:pt x="1781556" y="949452"/>
                  </a:moveTo>
                  <a:lnTo>
                    <a:pt x="1781556" y="420624"/>
                  </a:lnTo>
                  <a:lnTo>
                    <a:pt x="1778508" y="393192"/>
                  </a:lnTo>
                  <a:lnTo>
                    <a:pt x="1775460" y="381000"/>
                  </a:lnTo>
                  <a:lnTo>
                    <a:pt x="1769364" y="367284"/>
                  </a:lnTo>
                  <a:lnTo>
                    <a:pt x="1764792" y="356616"/>
                  </a:lnTo>
                  <a:lnTo>
                    <a:pt x="1731264" y="315468"/>
                  </a:lnTo>
                  <a:lnTo>
                    <a:pt x="1697736" y="295656"/>
                  </a:lnTo>
                  <a:lnTo>
                    <a:pt x="1658112" y="284988"/>
                  </a:lnTo>
                  <a:lnTo>
                    <a:pt x="1503057" y="284988"/>
                  </a:lnTo>
                  <a:lnTo>
                    <a:pt x="1482852" y="294132"/>
                  </a:lnTo>
                  <a:lnTo>
                    <a:pt x="1658112" y="294132"/>
                  </a:lnTo>
                  <a:lnTo>
                    <a:pt x="1682496" y="300228"/>
                  </a:lnTo>
                  <a:lnTo>
                    <a:pt x="1725168" y="323088"/>
                  </a:lnTo>
                  <a:lnTo>
                    <a:pt x="1761744" y="371856"/>
                  </a:lnTo>
                  <a:lnTo>
                    <a:pt x="1770888" y="408432"/>
                  </a:lnTo>
                  <a:lnTo>
                    <a:pt x="1770888" y="1002792"/>
                  </a:lnTo>
                  <a:lnTo>
                    <a:pt x="1775460" y="990600"/>
                  </a:lnTo>
                  <a:lnTo>
                    <a:pt x="1778508" y="976884"/>
                  </a:lnTo>
                  <a:lnTo>
                    <a:pt x="1781556" y="949452"/>
                  </a:lnTo>
                  <a:close/>
                </a:path>
                <a:path w="2112645" h="1087120">
                  <a:moveTo>
                    <a:pt x="2112264" y="6096"/>
                  </a:moveTo>
                  <a:lnTo>
                    <a:pt x="2110740" y="4572"/>
                  </a:lnTo>
                  <a:lnTo>
                    <a:pt x="2110740" y="1524"/>
                  </a:lnTo>
                  <a:lnTo>
                    <a:pt x="2107692" y="0"/>
                  </a:lnTo>
                  <a:lnTo>
                    <a:pt x="2106168" y="1524"/>
                  </a:lnTo>
                  <a:lnTo>
                    <a:pt x="2102491" y="2498"/>
                  </a:lnTo>
                  <a:lnTo>
                    <a:pt x="2051483" y="25582"/>
                  </a:lnTo>
                  <a:lnTo>
                    <a:pt x="2104644" y="11476"/>
                  </a:lnTo>
                  <a:lnTo>
                    <a:pt x="2104644" y="1524"/>
                  </a:lnTo>
                  <a:lnTo>
                    <a:pt x="2107692" y="10668"/>
                  </a:lnTo>
                  <a:lnTo>
                    <a:pt x="2107692" y="11357"/>
                  </a:lnTo>
                  <a:lnTo>
                    <a:pt x="2109216" y="10668"/>
                  </a:lnTo>
                  <a:lnTo>
                    <a:pt x="2110740" y="9144"/>
                  </a:lnTo>
                  <a:lnTo>
                    <a:pt x="2112264" y="6096"/>
                  </a:lnTo>
                  <a:close/>
                </a:path>
                <a:path w="2112645" h="1087120">
                  <a:moveTo>
                    <a:pt x="2107692" y="10668"/>
                  </a:moveTo>
                  <a:lnTo>
                    <a:pt x="2104644" y="1524"/>
                  </a:lnTo>
                  <a:lnTo>
                    <a:pt x="2102491" y="2498"/>
                  </a:lnTo>
                  <a:lnTo>
                    <a:pt x="2104644" y="1927"/>
                  </a:lnTo>
                  <a:lnTo>
                    <a:pt x="2104644" y="11476"/>
                  </a:lnTo>
                  <a:lnTo>
                    <a:pt x="2107692" y="10668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25428" y="4928106"/>
            <a:ext cx="153416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Total</a:t>
            </a:r>
            <a:r>
              <a:rPr sz="900" u="sng" spc="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PO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somme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des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cotisations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dues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par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 err="1">
                <a:solidFill>
                  <a:srgbClr val="001F5F"/>
                </a:solidFill>
                <a:latin typeface="Arial MT"/>
                <a:cs typeface="Arial MT"/>
              </a:rPr>
              <a:t>salarié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fr-FR" sz="900" spc="-10">
                <a:solidFill>
                  <a:srgbClr val="001F5F"/>
                </a:solidFill>
                <a:latin typeface="Arial MT"/>
                <a:cs typeface="Times New Roman"/>
              </a:rPr>
              <a:t>pour</a:t>
            </a:r>
            <a:r>
              <a:rPr sz="900" spc="-15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5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cours</a:t>
            </a:r>
            <a:r>
              <a:rPr sz="900" spc="5">
                <a:solidFill>
                  <a:srgbClr val="001F5F"/>
                </a:solidFill>
                <a:latin typeface="Arial MT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fr-FR" sz="900" spc="15">
                <a:solidFill>
                  <a:srgbClr val="001F5F"/>
                </a:solidFill>
                <a:latin typeface="Arial MT"/>
                <a:cs typeface="Times New Roman"/>
              </a:rPr>
              <a:t>tenant compte de la </a:t>
            </a:r>
            <a:r>
              <a:rPr sz="900" spc="-10" err="1">
                <a:solidFill>
                  <a:srgbClr val="001F5F"/>
                </a:solidFill>
                <a:latin typeface="Arial MT"/>
                <a:cs typeface="Arial MT"/>
              </a:rPr>
              <a:t>rectificati</a:t>
            </a:r>
            <a:r>
              <a:rPr lang="fr-FR" sz="900" spc="-10">
                <a:solidFill>
                  <a:srgbClr val="001F5F"/>
                </a:solidFill>
                <a:latin typeface="Arial MT"/>
                <a:cs typeface="Arial MT"/>
              </a:rPr>
              <a:t>on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96896" y="4500625"/>
            <a:ext cx="1780539" cy="1188240"/>
            <a:chOff x="7182489" y="4562855"/>
            <a:chExt cx="1780539" cy="105791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2489" y="4565254"/>
              <a:ext cx="1778000" cy="105525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182489" y="4562855"/>
              <a:ext cx="1780539" cy="1057910"/>
            </a:xfrm>
            <a:custGeom>
              <a:avLst/>
              <a:gdLst/>
              <a:ahLst/>
              <a:cxnLst/>
              <a:rect l="l" t="t" r="r" b="b"/>
              <a:pathLst>
                <a:path w="1780540" h="1057910">
                  <a:moveTo>
                    <a:pt x="300228" y="265176"/>
                  </a:moveTo>
                  <a:lnTo>
                    <a:pt x="300228" y="256032"/>
                  </a:lnTo>
                  <a:lnTo>
                    <a:pt x="295656" y="263652"/>
                  </a:lnTo>
                  <a:lnTo>
                    <a:pt x="287351" y="256032"/>
                  </a:lnTo>
                  <a:lnTo>
                    <a:pt x="121920" y="256032"/>
                  </a:lnTo>
                  <a:lnTo>
                    <a:pt x="108204" y="259080"/>
                  </a:lnTo>
                  <a:lnTo>
                    <a:pt x="96012" y="262128"/>
                  </a:lnTo>
                  <a:lnTo>
                    <a:pt x="82296" y="266700"/>
                  </a:lnTo>
                  <a:lnTo>
                    <a:pt x="71628" y="272796"/>
                  </a:lnTo>
                  <a:lnTo>
                    <a:pt x="59436" y="278892"/>
                  </a:lnTo>
                  <a:lnTo>
                    <a:pt x="30480" y="306324"/>
                  </a:lnTo>
                  <a:lnTo>
                    <a:pt x="6096" y="352044"/>
                  </a:lnTo>
                  <a:lnTo>
                    <a:pt x="0" y="379476"/>
                  </a:lnTo>
                  <a:lnTo>
                    <a:pt x="0" y="934212"/>
                  </a:lnTo>
                  <a:lnTo>
                    <a:pt x="6096" y="961644"/>
                  </a:lnTo>
                  <a:lnTo>
                    <a:pt x="9144" y="969772"/>
                  </a:lnTo>
                  <a:lnTo>
                    <a:pt x="9144" y="379476"/>
                  </a:lnTo>
                  <a:lnTo>
                    <a:pt x="15240" y="355092"/>
                  </a:lnTo>
                  <a:lnTo>
                    <a:pt x="38100" y="310896"/>
                  </a:lnTo>
                  <a:lnTo>
                    <a:pt x="76200" y="280416"/>
                  </a:lnTo>
                  <a:lnTo>
                    <a:pt x="123444" y="265176"/>
                  </a:lnTo>
                  <a:lnTo>
                    <a:pt x="300228" y="265176"/>
                  </a:lnTo>
                  <a:close/>
                </a:path>
                <a:path w="1780540" h="1057910">
                  <a:moveTo>
                    <a:pt x="1770888" y="969772"/>
                  </a:moveTo>
                  <a:lnTo>
                    <a:pt x="1770888" y="934212"/>
                  </a:lnTo>
                  <a:lnTo>
                    <a:pt x="1761744" y="970788"/>
                  </a:lnTo>
                  <a:lnTo>
                    <a:pt x="1749552" y="992124"/>
                  </a:lnTo>
                  <a:lnTo>
                    <a:pt x="1734312" y="1010412"/>
                  </a:lnTo>
                  <a:lnTo>
                    <a:pt x="1725168" y="1019556"/>
                  </a:lnTo>
                  <a:lnTo>
                    <a:pt x="1714500" y="1025652"/>
                  </a:lnTo>
                  <a:lnTo>
                    <a:pt x="1703832" y="1033272"/>
                  </a:lnTo>
                  <a:lnTo>
                    <a:pt x="1693164" y="1037844"/>
                  </a:lnTo>
                  <a:lnTo>
                    <a:pt x="1680972" y="1042416"/>
                  </a:lnTo>
                  <a:lnTo>
                    <a:pt x="1668780" y="1045464"/>
                  </a:lnTo>
                  <a:lnTo>
                    <a:pt x="1644396" y="1048512"/>
                  </a:lnTo>
                  <a:lnTo>
                    <a:pt x="135636" y="1048512"/>
                  </a:lnTo>
                  <a:lnTo>
                    <a:pt x="123444" y="1046988"/>
                  </a:lnTo>
                  <a:lnTo>
                    <a:pt x="109728" y="1045464"/>
                  </a:lnTo>
                  <a:lnTo>
                    <a:pt x="65532" y="1025652"/>
                  </a:lnTo>
                  <a:lnTo>
                    <a:pt x="30480" y="992124"/>
                  </a:lnTo>
                  <a:lnTo>
                    <a:pt x="12192" y="946404"/>
                  </a:lnTo>
                  <a:lnTo>
                    <a:pt x="9144" y="932688"/>
                  </a:lnTo>
                  <a:lnTo>
                    <a:pt x="9144" y="969772"/>
                  </a:lnTo>
                  <a:lnTo>
                    <a:pt x="30480" y="1007364"/>
                  </a:lnTo>
                  <a:lnTo>
                    <a:pt x="48768" y="1025652"/>
                  </a:lnTo>
                  <a:lnTo>
                    <a:pt x="59436" y="1034796"/>
                  </a:lnTo>
                  <a:lnTo>
                    <a:pt x="83820" y="1046988"/>
                  </a:lnTo>
                  <a:lnTo>
                    <a:pt x="96012" y="1051560"/>
                  </a:lnTo>
                  <a:lnTo>
                    <a:pt x="108204" y="1054608"/>
                  </a:lnTo>
                  <a:lnTo>
                    <a:pt x="135636" y="1057656"/>
                  </a:lnTo>
                  <a:lnTo>
                    <a:pt x="1644396" y="1057656"/>
                  </a:lnTo>
                  <a:lnTo>
                    <a:pt x="1684020" y="1051560"/>
                  </a:lnTo>
                  <a:lnTo>
                    <a:pt x="1731264" y="1025652"/>
                  </a:lnTo>
                  <a:lnTo>
                    <a:pt x="1764792" y="986028"/>
                  </a:lnTo>
                  <a:lnTo>
                    <a:pt x="1770888" y="969772"/>
                  </a:lnTo>
                  <a:close/>
                </a:path>
                <a:path w="1780540" h="1057910">
                  <a:moveTo>
                    <a:pt x="24155" y="1981"/>
                  </a:moveTo>
                  <a:lnTo>
                    <a:pt x="22860" y="1524"/>
                  </a:lnTo>
                  <a:lnTo>
                    <a:pt x="20034" y="111"/>
                  </a:lnTo>
                  <a:lnTo>
                    <a:pt x="19812" y="0"/>
                  </a:lnTo>
                  <a:lnTo>
                    <a:pt x="15240" y="4572"/>
                  </a:lnTo>
                  <a:lnTo>
                    <a:pt x="16764" y="7620"/>
                  </a:lnTo>
                  <a:lnTo>
                    <a:pt x="18288" y="9144"/>
                  </a:lnTo>
                  <a:lnTo>
                    <a:pt x="19812" y="10542"/>
                  </a:lnTo>
                  <a:lnTo>
                    <a:pt x="20034" y="10223"/>
                  </a:lnTo>
                  <a:lnTo>
                    <a:pt x="24155" y="1981"/>
                  </a:lnTo>
                  <a:close/>
                </a:path>
                <a:path w="1780540" h="1057910">
                  <a:moveTo>
                    <a:pt x="43426" y="19005"/>
                  </a:moveTo>
                  <a:lnTo>
                    <a:pt x="25336" y="2398"/>
                  </a:lnTo>
                  <a:lnTo>
                    <a:pt x="24384" y="2062"/>
                  </a:lnTo>
                  <a:lnTo>
                    <a:pt x="24155" y="1981"/>
                  </a:lnTo>
                  <a:lnTo>
                    <a:pt x="19812" y="10668"/>
                  </a:lnTo>
                  <a:lnTo>
                    <a:pt x="43426" y="19005"/>
                  </a:lnTo>
                  <a:close/>
                </a:path>
                <a:path w="1780540" h="1057910">
                  <a:moveTo>
                    <a:pt x="304800" y="260604"/>
                  </a:moveTo>
                  <a:lnTo>
                    <a:pt x="304800" y="257556"/>
                  </a:lnTo>
                  <a:lnTo>
                    <a:pt x="303276" y="257556"/>
                  </a:lnTo>
                  <a:lnTo>
                    <a:pt x="43426" y="19005"/>
                  </a:lnTo>
                  <a:lnTo>
                    <a:pt x="20034" y="10746"/>
                  </a:lnTo>
                  <a:lnTo>
                    <a:pt x="287351" y="256032"/>
                  </a:lnTo>
                  <a:lnTo>
                    <a:pt x="300228" y="256032"/>
                  </a:lnTo>
                  <a:lnTo>
                    <a:pt x="300228" y="265176"/>
                  </a:lnTo>
                  <a:lnTo>
                    <a:pt x="301752" y="265176"/>
                  </a:lnTo>
                  <a:lnTo>
                    <a:pt x="303276" y="263652"/>
                  </a:lnTo>
                  <a:lnTo>
                    <a:pt x="303276" y="262128"/>
                  </a:lnTo>
                  <a:lnTo>
                    <a:pt x="304800" y="260604"/>
                  </a:lnTo>
                  <a:close/>
                </a:path>
                <a:path w="1780540" h="1057910">
                  <a:moveTo>
                    <a:pt x="25336" y="2398"/>
                  </a:moveTo>
                  <a:lnTo>
                    <a:pt x="24384" y="1524"/>
                  </a:lnTo>
                  <a:lnTo>
                    <a:pt x="24155" y="1981"/>
                  </a:lnTo>
                  <a:lnTo>
                    <a:pt x="25336" y="2398"/>
                  </a:lnTo>
                  <a:close/>
                </a:path>
                <a:path w="1780540" h="1057910">
                  <a:moveTo>
                    <a:pt x="743712" y="256032"/>
                  </a:moveTo>
                  <a:lnTo>
                    <a:pt x="25336" y="2398"/>
                  </a:lnTo>
                  <a:lnTo>
                    <a:pt x="43426" y="19005"/>
                  </a:lnTo>
                  <a:lnTo>
                    <a:pt x="740664" y="265176"/>
                  </a:lnTo>
                  <a:lnTo>
                    <a:pt x="742188" y="265176"/>
                  </a:lnTo>
                  <a:lnTo>
                    <a:pt x="742188" y="256032"/>
                  </a:lnTo>
                  <a:lnTo>
                    <a:pt x="743712" y="256032"/>
                  </a:lnTo>
                  <a:close/>
                </a:path>
                <a:path w="1780540" h="1057910">
                  <a:moveTo>
                    <a:pt x="300228" y="256032"/>
                  </a:moveTo>
                  <a:lnTo>
                    <a:pt x="287351" y="256032"/>
                  </a:lnTo>
                  <a:lnTo>
                    <a:pt x="295656" y="263652"/>
                  </a:lnTo>
                  <a:lnTo>
                    <a:pt x="300228" y="256032"/>
                  </a:lnTo>
                  <a:close/>
                </a:path>
                <a:path w="1780540" h="1057910">
                  <a:moveTo>
                    <a:pt x="1780032" y="934212"/>
                  </a:moveTo>
                  <a:lnTo>
                    <a:pt x="1780032" y="377952"/>
                  </a:lnTo>
                  <a:lnTo>
                    <a:pt x="1778508" y="364236"/>
                  </a:lnTo>
                  <a:lnTo>
                    <a:pt x="1773936" y="352044"/>
                  </a:lnTo>
                  <a:lnTo>
                    <a:pt x="1769364" y="338328"/>
                  </a:lnTo>
                  <a:lnTo>
                    <a:pt x="1749552" y="304800"/>
                  </a:lnTo>
                  <a:lnTo>
                    <a:pt x="1720596" y="278892"/>
                  </a:lnTo>
                  <a:lnTo>
                    <a:pt x="1684020" y="262128"/>
                  </a:lnTo>
                  <a:lnTo>
                    <a:pt x="1658112" y="256032"/>
                  </a:lnTo>
                  <a:lnTo>
                    <a:pt x="742188" y="256032"/>
                  </a:lnTo>
                  <a:lnTo>
                    <a:pt x="742188" y="265176"/>
                  </a:lnTo>
                  <a:lnTo>
                    <a:pt x="1656588" y="265176"/>
                  </a:lnTo>
                  <a:lnTo>
                    <a:pt x="1670304" y="268224"/>
                  </a:lnTo>
                  <a:lnTo>
                    <a:pt x="1682496" y="271272"/>
                  </a:lnTo>
                  <a:lnTo>
                    <a:pt x="1693164" y="275844"/>
                  </a:lnTo>
                  <a:lnTo>
                    <a:pt x="1705356" y="280416"/>
                  </a:lnTo>
                  <a:lnTo>
                    <a:pt x="1749552" y="321564"/>
                  </a:lnTo>
                  <a:lnTo>
                    <a:pt x="1764792" y="355092"/>
                  </a:lnTo>
                  <a:lnTo>
                    <a:pt x="1769364" y="367284"/>
                  </a:lnTo>
                  <a:lnTo>
                    <a:pt x="1770888" y="379476"/>
                  </a:lnTo>
                  <a:lnTo>
                    <a:pt x="1770888" y="969772"/>
                  </a:lnTo>
                  <a:lnTo>
                    <a:pt x="1773936" y="961644"/>
                  </a:lnTo>
                  <a:lnTo>
                    <a:pt x="1778508" y="947928"/>
                  </a:lnTo>
                  <a:lnTo>
                    <a:pt x="1780032" y="934212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03906" y="4861050"/>
            <a:ext cx="136652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Total</a:t>
            </a:r>
            <a:r>
              <a:rPr sz="900" u="sng" spc="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PP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somme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des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cotisations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dues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par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err="1">
                <a:solidFill>
                  <a:srgbClr val="001F5F"/>
                </a:solidFill>
                <a:latin typeface="Arial MT"/>
                <a:cs typeface="Arial MT"/>
              </a:rPr>
              <a:t>l’employeu</a:t>
            </a:r>
            <a:r>
              <a:rPr lang="fr-FR" sz="900">
                <a:solidFill>
                  <a:srgbClr val="001F5F"/>
                </a:solidFill>
                <a:latin typeface="Arial MT"/>
                <a:cs typeface="Arial MT"/>
              </a:rPr>
              <a:t>r pour la période en cours et tenant compte de la rectification.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50782036-BBD0-4840-9257-3851F5DF82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32</a:t>
            </a:fld>
            <a:endParaRPr lang="fr-FR" spc="-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073" y="6385560"/>
            <a:ext cx="9141460" cy="428964"/>
          </a:xfrm>
          <a:prstGeom prst="rect">
            <a:avLst/>
          </a:prstGeom>
          <a:solidFill>
            <a:srgbClr val="909CCA"/>
          </a:solidFill>
        </p:spPr>
        <p:txBody>
          <a:bodyPr vert="horz" wrap="square" lIns="0" tIns="590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tabLst>
                <a:tab pos="7924165" algn="l"/>
              </a:tabLst>
            </a:pPr>
            <a:r>
              <a:rPr sz="1200">
                <a:solidFill>
                  <a:srgbClr val="FFFFFF"/>
                </a:solidFill>
                <a:latin typeface="Arial MT"/>
                <a:cs typeface="Arial MT"/>
              </a:rPr>
              <a:t>[TESA</a:t>
            </a:r>
            <a:r>
              <a:rPr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Arial MT"/>
                <a:cs typeface="Arial MT"/>
              </a:rPr>
              <a:t>+]</a:t>
            </a:r>
            <a:r>
              <a:rPr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200">
                <a:solidFill>
                  <a:srgbClr val="FFFFFF"/>
                </a:solidFill>
                <a:latin typeface="Arial MT"/>
                <a:cs typeface="Arial MT"/>
              </a:rPr>
              <a:t>Mai 2025</a:t>
            </a:r>
            <a:r>
              <a:rPr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fr-FR" sz="12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791" y="5182663"/>
            <a:ext cx="8194024" cy="965200"/>
          </a:xfrm>
          <a:custGeom>
            <a:avLst/>
            <a:gdLst/>
            <a:ahLst/>
            <a:cxnLst/>
            <a:rect l="l" t="t" r="r" b="b"/>
            <a:pathLst>
              <a:path w="7790815" h="965200">
                <a:moveTo>
                  <a:pt x="7790685" y="800100"/>
                </a:moveTo>
                <a:lnTo>
                  <a:pt x="7790685" y="164592"/>
                </a:lnTo>
                <a:lnTo>
                  <a:pt x="7787637" y="131064"/>
                </a:lnTo>
                <a:lnTo>
                  <a:pt x="7770873" y="85344"/>
                </a:lnTo>
                <a:lnTo>
                  <a:pt x="7741917" y="47244"/>
                </a:lnTo>
                <a:lnTo>
                  <a:pt x="7703817" y="19812"/>
                </a:lnTo>
                <a:lnTo>
                  <a:pt x="7641333" y="0"/>
                </a:lnTo>
                <a:lnTo>
                  <a:pt x="147824" y="0"/>
                </a:lnTo>
                <a:lnTo>
                  <a:pt x="132588" y="3048"/>
                </a:lnTo>
                <a:lnTo>
                  <a:pt x="115824" y="6096"/>
                </a:lnTo>
                <a:lnTo>
                  <a:pt x="73152" y="27432"/>
                </a:lnTo>
                <a:lnTo>
                  <a:pt x="38100" y="59436"/>
                </a:lnTo>
                <a:lnTo>
                  <a:pt x="7620" y="115824"/>
                </a:lnTo>
                <a:lnTo>
                  <a:pt x="0" y="164592"/>
                </a:lnTo>
                <a:lnTo>
                  <a:pt x="0" y="800100"/>
                </a:lnTo>
                <a:lnTo>
                  <a:pt x="1524" y="816864"/>
                </a:lnTo>
                <a:lnTo>
                  <a:pt x="4572" y="833628"/>
                </a:lnTo>
                <a:lnTo>
                  <a:pt x="7620" y="848868"/>
                </a:lnTo>
                <a:lnTo>
                  <a:pt x="13716" y="864108"/>
                </a:lnTo>
                <a:lnTo>
                  <a:pt x="13716" y="149352"/>
                </a:lnTo>
                <a:lnTo>
                  <a:pt x="19812" y="118872"/>
                </a:lnTo>
                <a:lnTo>
                  <a:pt x="39624" y="79248"/>
                </a:lnTo>
                <a:lnTo>
                  <a:pt x="68580" y="47244"/>
                </a:lnTo>
                <a:lnTo>
                  <a:pt x="120396" y="18288"/>
                </a:lnTo>
                <a:lnTo>
                  <a:pt x="7641333" y="12192"/>
                </a:lnTo>
                <a:lnTo>
                  <a:pt x="7656573" y="15240"/>
                </a:lnTo>
                <a:lnTo>
                  <a:pt x="7697721" y="30480"/>
                </a:lnTo>
                <a:lnTo>
                  <a:pt x="7732773" y="56388"/>
                </a:lnTo>
                <a:lnTo>
                  <a:pt x="7760205" y="91440"/>
                </a:lnTo>
                <a:lnTo>
                  <a:pt x="7776969" y="149352"/>
                </a:lnTo>
                <a:lnTo>
                  <a:pt x="7776969" y="864108"/>
                </a:lnTo>
                <a:lnTo>
                  <a:pt x="7783065" y="848868"/>
                </a:lnTo>
                <a:lnTo>
                  <a:pt x="7787637" y="832104"/>
                </a:lnTo>
                <a:lnTo>
                  <a:pt x="7790685" y="800100"/>
                </a:lnTo>
                <a:close/>
              </a:path>
              <a:path w="7790815" h="965200">
                <a:moveTo>
                  <a:pt x="7776969" y="864108"/>
                </a:moveTo>
                <a:lnTo>
                  <a:pt x="7776969" y="815340"/>
                </a:lnTo>
                <a:lnTo>
                  <a:pt x="7773921" y="830580"/>
                </a:lnTo>
                <a:lnTo>
                  <a:pt x="7770873" y="844296"/>
                </a:lnTo>
                <a:lnTo>
                  <a:pt x="7766301" y="859536"/>
                </a:lnTo>
                <a:lnTo>
                  <a:pt x="7758681" y="871728"/>
                </a:lnTo>
                <a:lnTo>
                  <a:pt x="7751061" y="885444"/>
                </a:lnTo>
                <a:lnTo>
                  <a:pt x="7722105" y="917448"/>
                </a:lnTo>
                <a:lnTo>
                  <a:pt x="7684005" y="940308"/>
                </a:lnTo>
                <a:lnTo>
                  <a:pt x="7641333" y="950976"/>
                </a:lnTo>
                <a:lnTo>
                  <a:pt x="166112" y="952500"/>
                </a:lnTo>
                <a:lnTo>
                  <a:pt x="149348" y="950976"/>
                </a:lnTo>
                <a:lnTo>
                  <a:pt x="106680" y="940308"/>
                </a:lnTo>
                <a:lnTo>
                  <a:pt x="68580" y="917448"/>
                </a:lnTo>
                <a:lnTo>
                  <a:pt x="32004" y="871728"/>
                </a:lnTo>
                <a:lnTo>
                  <a:pt x="16764" y="830580"/>
                </a:lnTo>
                <a:lnTo>
                  <a:pt x="13716" y="815340"/>
                </a:lnTo>
                <a:lnTo>
                  <a:pt x="13716" y="864108"/>
                </a:lnTo>
                <a:lnTo>
                  <a:pt x="38100" y="905256"/>
                </a:lnTo>
                <a:lnTo>
                  <a:pt x="73152" y="935736"/>
                </a:lnTo>
                <a:lnTo>
                  <a:pt x="117348" y="957072"/>
                </a:lnTo>
                <a:lnTo>
                  <a:pt x="166112" y="964692"/>
                </a:lnTo>
                <a:lnTo>
                  <a:pt x="7626093" y="964692"/>
                </a:lnTo>
                <a:lnTo>
                  <a:pt x="7674861" y="957072"/>
                </a:lnTo>
                <a:lnTo>
                  <a:pt x="7731249" y="926592"/>
                </a:lnTo>
                <a:lnTo>
                  <a:pt x="7761729" y="891540"/>
                </a:lnTo>
                <a:lnTo>
                  <a:pt x="7770873" y="877824"/>
                </a:lnTo>
                <a:lnTo>
                  <a:pt x="7776969" y="864108"/>
                </a:lnTo>
                <a:close/>
              </a:path>
            </a:pathLst>
          </a:custGeom>
          <a:solidFill>
            <a:srgbClr val="848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1293" y="425450"/>
            <a:ext cx="7790814" cy="544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just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spc="-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rectification</a:t>
            </a:r>
            <a:r>
              <a:rPr sz="18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est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possible</a:t>
            </a:r>
            <a:r>
              <a:rPr sz="1800" spc="-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contrats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en</a:t>
            </a:r>
            <a:r>
              <a:rPr sz="18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cours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(BS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contenant</a:t>
            </a:r>
            <a:r>
              <a:rPr sz="1800" spc="4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date</a:t>
            </a:r>
            <a:r>
              <a:rPr sz="18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8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fin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non</a:t>
            </a:r>
            <a:r>
              <a:rPr sz="18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err="1">
                <a:solidFill>
                  <a:srgbClr val="006FC0"/>
                </a:solidFill>
                <a:latin typeface="Arial MT"/>
                <a:cs typeface="Arial MT"/>
              </a:rPr>
              <a:t>réalisée</a:t>
            </a:r>
            <a:r>
              <a:rPr sz="1800" spc="-10">
                <a:solidFill>
                  <a:srgbClr val="006FC0"/>
                </a:solidFill>
                <a:latin typeface="Arial MT"/>
                <a:cs typeface="Arial MT"/>
              </a:rPr>
              <a:t>)</a:t>
            </a:r>
            <a:r>
              <a:rPr lang="fr-FR" sz="1800" spc="-10">
                <a:solidFill>
                  <a:srgbClr val="006FC0"/>
                </a:solidFill>
                <a:latin typeface="Arial MT"/>
                <a:cs typeface="Arial MT"/>
              </a:rPr>
              <a:t> ou contrats clos (sous certaines conditions mentionnées dans ce document)</a:t>
            </a:r>
            <a:endParaRPr sz="1800">
              <a:latin typeface="Arial MT"/>
              <a:cs typeface="Arial MT"/>
            </a:endParaRPr>
          </a:p>
          <a:p>
            <a:pPr marL="297815" marR="313690" indent="-28575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rémunérations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horaires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et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sz="18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006FC0"/>
                </a:solidFill>
                <a:latin typeface="Arial MT"/>
                <a:cs typeface="Arial MT"/>
              </a:rPr>
              <a:t>autres</a:t>
            </a:r>
            <a:r>
              <a:rPr sz="18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006FC0"/>
                </a:solidFill>
                <a:latin typeface="Arial MT"/>
                <a:cs typeface="Arial MT"/>
              </a:rPr>
              <a:t>rémunérations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des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périodes</a:t>
            </a:r>
            <a:r>
              <a:rPr sz="18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facturées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et</a:t>
            </a:r>
            <a:r>
              <a:rPr sz="18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transmises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en</a:t>
            </a:r>
            <a:r>
              <a:rPr sz="18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5">
                <a:solidFill>
                  <a:srgbClr val="006FC0"/>
                </a:solidFill>
                <a:latin typeface="Arial MT"/>
                <a:cs typeface="Arial MT"/>
              </a:rPr>
              <a:t>DSN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Plusieurs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fois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une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période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déjà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006FC0"/>
                </a:solidFill>
                <a:latin typeface="Arial MT"/>
                <a:cs typeface="Arial MT"/>
              </a:rPr>
              <a:t>rectifiée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Pour</a:t>
            </a:r>
            <a:r>
              <a:rPr sz="18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3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006FC0"/>
                </a:solidFill>
                <a:latin typeface="Arial MT"/>
                <a:cs typeface="Arial MT"/>
              </a:rPr>
              <a:t>périodes</a:t>
            </a:r>
            <a:r>
              <a:rPr sz="1800" spc="4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fr-FR">
                <a:solidFill>
                  <a:srgbClr val="006FC0"/>
                </a:solidFill>
                <a:latin typeface="Arial MT"/>
              </a:rPr>
              <a:t>maximum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un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même</a:t>
            </a:r>
            <a:r>
              <a:rPr sz="18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bulletin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006FC0"/>
                </a:solidFill>
                <a:latin typeface="Arial MT"/>
                <a:cs typeface="Arial MT"/>
              </a:rPr>
              <a:t>salaire</a:t>
            </a:r>
            <a:endParaRPr sz="1800">
              <a:latin typeface="Arial MT"/>
              <a:cs typeface="Arial MT"/>
            </a:endParaRPr>
          </a:p>
          <a:p>
            <a:pPr marL="297815" marR="314960" indent="-28575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le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SMIC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RDF</a:t>
            </a:r>
            <a:r>
              <a:rPr sz="18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006FC0"/>
                </a:solidFill>
                <a:latin typeface="Arial MT"/>
                <a:cs typeface="Arial MT"/>
              </a:rPr>
              <a:t>uniquement</a:t>
            </a:r>
            <a:r>
              <a:rPr lang="fr-FR" sz="1800">
                <a:solidFill>
                  <a:srgbClr val="006FC0"/>
                </a:solidFill>
                <a:latin typeface="Arial MT"/>
                <a:cs typeface="Arial MT"/>
              </a:rPr>
              <a:t>,</a:t>
            </a:r>
            <a:r>
              <a:rPr sz="18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sans</a:t>
            </a:r>
            <a:r>
              <a:rPr sz="18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obligation</a:t>
            </a:r>
            <a:r>
              <a:rPr sz="18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8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modifier</a:t>
            </a:r>
            <a:r>
              <a:rPr sz="18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sz="18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006FC0"/>
                </a:solidFill>
                <a:latin typeface="Arial MT"/>
                <a:cs typeface="Arial MT"/>
              </a:rPr>
              <a:t>heures</a:t>
            </a:r>
            <a:r>
              <a:rPr sz="1800" spc="-10">
                <a:solidFill>
                  <a:srgbClr val="006FC0"/>
                </a:solidFill>
                <a:latin typeface="Times New Roman"/>
                <a:cs typeface="Times New Roman"/>
              </a:rPr>
              <a:t> 	</a:t>
            </a:r>
            <a:r>
              <a:rPr sz="1800" spc="-10">
                <a:solidFill>
                  <a:srgbClr val="006FC0"/>
                </a:solidFill>
                <a:latin typeface="Arial MT"/>
                <a:cs typeface="Arial MT"/>
              </a:rPr>
              <a:t>travaillées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spcAft>
                <a:spcPts val="2400"/>
              </a:spcAft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Sur</a:t>
            </a:r>
            <a:r>
              <a:rPr sz="18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sz="18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BS</a:t>
            </a:r>
            <a:r>
              <a:rPr sz="18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6FC0"/>
                </a:solidFill>
                <a:latin typeface="Arial MT"/>
                <a:cs typeface="Arial MT"/>
              </a:rPr>
              <a:t>à</a:t>
            </a:r>
            <a:r>
              <a:rPr sz="18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0">
                <a:solidFill>
                  <a:srgbClr val="006FC0"/>
                </a:solidFill>
                <a:latin typeface="Arial MT"/>
                <a:cs typeface="Arial MT"/>
              </a:rPr>
              <a:t>0</a:t>
            </a:r>
            <a:endParaRPr lang="fr-FR" sz="1800" spc="-50">
              <a:solidFill>
                <a:srgbClr val="006FC0"/>
              </a:solidFill>
              <a:latin typeface="Arial MT"/>
              <a:cs typeface="Arial MT"/>
            </a:endParaRPr>
          </a:p>
          <a:p>
            <a:pPr marL="26034" marR="5080" algn="just">
              <a:lnSpc>
                <a:spcPct val="100000"/>
              </a:lnSpc>
              <a:spcBef>
                <a:spcPts val="5"/>
              </a:spcBef>
            </a:pP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1600" spc="2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rectification</a:t>
            </a:r>
            <a:r>
              <a:rPr sz="1600" spc="229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spc="2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rémunérations</a:t>
            </a:r>
            <a:r>
              <a:rPr sz="1600" spc="2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entraîne</a:t>
            </a:r>
            <a:r>
              <a:rPr sz="1600" spc="2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un</a:t>
            </a:r>
            <a:r>
              <a:rPr sz="1600" spc="2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recalcul</a:t>
            </a:r>
            <a:r>
              <a:rPr sz="1600" spc="229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du</a:t>
            </a:r>
            <a:r>
              <a:rPr sz="1600" spc="229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bulletin</a:t>
            </a:r>
            <a:r>
              <a:rPr sz="1600" spc="2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spc="229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salaire</a:t>
            </a:r>
            <a:r>
              <a:rPr sz="1600" spc="2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006FC0"/>
                </a:solidFill>
                <a:latin typeface="Arial MT"/>
                <a:cs typeface="Arial MT"/>
              </a:rPr>
              <a:t>initial</a:t>
            </a:r>
            <a:r>
              <a:rPr sz="1600" spc="-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(avec</a:t>
            </a:r>
            <a:r>
              <a:rPr sz="1600" spc="2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sz="1600" spc="229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nouvelles</a:t>
            </a:r>
            <a:r>
              <a:rPr sz="1600" spc="229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rémunérations)</a:t>
            </a:r>
            <a:r>
              <a:rPr sz="1600" spc="2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dans</a:t>
            </a:r>
            <a:r>
              <a:rPr sz="1600" spc="2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les</a:t>
            </a:r>
            <a:r>
              <a:rPr sz="1600" spc="2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conditions</a:t>
            </a:r>
            <a:r>
              <a:rPr sz="1600" spc="229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spc="2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contrat</a:t>
            </a:r>
            <a:r>
              <a:rPr sz="1600" spc="2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de</a:t>
            </a:r>
            <a:r>
              <a:rPr sz="1600" spc="2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l’époque</a:t>
            </a:r>
            <a:r>
              <a:rPr sz="1600" spc="2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>
                <a:solidFill>
                  <a:srgbClr val="006FC0"/>
                </a:solidFill>
                <a:latin typeface="Arial MT"/>
                <a:cs typeface="Arial MT"/>
              </a:rPr>
              <a:t>et</a:t>
            </a:r>
            <a:r>
              <a:rPr sz="1600" spc="-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connues</a:t>
            </a:r>
            <a:r>
              <a:rPr sz="1600" spc="4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à</a:t>
            </a:r>
            <a:r>
              <a:rPr sz="16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la</a:t>
            </a:r>
            <a:r>
              <a:rPr sz="16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date</a:t>
            </a:r>
            <a:r>
              <a:rPr sz="1600" spc="5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6FC0"/>
                </a:solidFill>
                <a:latin typeface="Arial MT"/>
                <a:cs typeface="Arial MT"/>
              </a:rPr>
              <a:t>du</a:t>
            </a:r>
            <a:r>
              <a:rPr sz="16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006FC0"/>
                </a:solidFill>
                <a:latin typeface="Arial MT"/>
                <a:cs typeface="Arial MT"/>
              </a:rPr>
              <a:t>recalcul.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1460" cy="2376170"/>
          </a:xfrm>
          <a:custGeom>
            <a:avLst/>
            <a:gdLst/>
            <a:ahLst/>
            <a:cxnLst/>
            <a:rect l="l" t="t" r="r" b="b"/>
            <a:pathLst>
              <a:path w="9141460" h="2376170">
                <a:moveTo>
                  <a:pt x="9140951" y="2375915"/>
                </a:moveTo>
                <a:lnTo>
                  <a:pt x="9140951" y="0"/>
                </a:lnTo>
                <a:lnTo>
                  <a:pt x="0" y="0"/>
                </a:lnTo>
                <a:lnTo>
                  <a:pt x="0" y="2375915"/>
                </a:lnTo>
                <a:lnTo>
                  <a:pt x="9140951" y="2375915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3500" y="6772145"/>
            <a:ext cx="201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www.msa-</a:t>
            </a:r>
            <a:r>
              <a:rPr sz="1200" spc="-10">
                <a:solidFill>
                  <a:srgbClr val="2397D3"/>
                </a:solidFill>
                <a:latin typeface="Arial MT"/>
                <a:cs typeface="Arial MT"/>
                <a:hlinkClick r:id="rId2"/>
              </a:rPr>
              <a:t>haute-normandie.fr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73" y="4882895"/>
            <a:ext cx="9141460" cy="1188720"/>
          </a:xfrm>
          <a:custGeom>
            <a:avLst/>
            <a:gdLst/>
            <a:ahLst/>
            <a:cxnLst/>
            <a:rect l="l" t="t" r="r" b="b"/>
            <a:pathLst>
              <a:path w="9141460" h="1188720">
                <a:moveTo>
                  <a:pt x="9140951" y="1188719"/>
                </a:moveTo>
                <a:lnTo>
                  <a:pt x="9140951" y="0"/>
                </a:lnTo>
                <a:lnTo>
                  <a:pt x="0" y="0"/>
                </a:lnTo>
                <a:lnTo>
                  <a:pt x="0" y="1188719"/>
                </a:lnTo>
                <a:lnTo>
                  <a:pt x="9140951" y="1188719"/>
                </a:lnTo>
                <a:close/>
              </a:path>
            </a:pathLst>
          </a:custGeom>
          <a:solidFill>
            <a:srgbClr val="23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4757" y="6412991"/>
            <a:ext cx="1094232" cy="571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073" y="2833116"/>
            <a:ext cx="9141460" cy="1943100"/>
          </a:xfrm>
          <a:prstGeom prst="rect">
            <a:avLst/>
          </a:prstGeom>
          <a:solidFill>
            <a:srgbClr val="909CCA"/>
          </a:solidFill>
        </p:spPr>
        <p:txBody>
          <a:bodyPr vert="horz" wrap="square" lIns="0" tIns="417195" rIns="0" bIns="0" rtlCol="0">
            <a:spAutoFit/>
          </a:bodyPr>
          <a:lstStyle/>
          <a:p>
            <a:pPr marL="391160" marR="153035" indent="976630">
              <a:lnSpc>
                <a:spcPts val="4320"/>
              </a:lnSpc>
              <a:spcBef>
                <a:spcPts val="3285"/>
              </a:spcBef>
            </a:pP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Rectification</a:t>
            </a:r>
            <a:r>
              <a:rPr sz="4000" b="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4000" b="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éléments</a:t>
            </a:r>
            <a:r>
              <a:rPr sz="4000" b="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25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4000" b="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rémunérations</a:t>
            </a:r>
            <a:r>
              <a:rPr sz="4000" b="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sur</a:t>
            </a:r>
            <a:r>
              <a:rPr sz="4000" b="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4000" b="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contrat</a:t>
            </a:r>
            <a:r>
              <a:rPr sz="4000" b="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4000" b="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10">
                <a:solidFill>
                  <a:srgbClr val="FFFFFF"/>
                </a:solidFill>
                <a:latin typeface="Arial MT"/>
                <a:cs typeface="Arial MT"/>
              </a:rPr>
              <a:t>cours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5589" y="6502920"/>
            <a:ext cx="4598035" cy="547370"/>
          </a:xfrm>
          <a:custGeom>
            <a:avLst/>
            <a:gdLst/>
            <a:ahLst/>
            <a:cxnLst/>
            <a:rect l="l" t="t" r="r" b="b"/>
            <a:pathLst>
              <a:path w="4598035" h="547370">
                <a:moveTo>
                  <a:pt x="4597908" y="0"/>
                </a:moveTo>
                <a:lnTo>
                  <a:pt x="0" y="0"/>
                </a:lnTo>
                <a:lnTo>
                  <a:pt x="0" y="547116"/>
                </a:lnTo>
                <a:lnTo>
                  <a:pt x="13716" y="547116"/>
                </a:lnTo>
                <a:lnTo>
                  <a:pt x="25908" y="547116"/>
                </a:lnTo>
                <a:lnTo>
                  <a:pt x="4572000" y="547116"/>
                </a:lnTo>
                <a:lnTo>
                  <a:pt x="4585716" y="547116"/>
                </a:lnTo>
                <a:lnTo>
                  <a:pt x="4597908" y="547116"/>
                </a:lnTo>
                <a:lnTo>
                  <a:pt x="4597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324156-4ACB-49D9-9144-3D98315116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/>
              <a:t>[TESA</a:t>
            </a:r>
            <a:r>
              <a:rPr lang="fr-FR" spc="-55">
                <a:latin typeface="Times New Roman"/>
                <a:cs typeface="Times New Roman"/>
              </a:rPr>
              <a:t> </a:t>
            </a:r>
            <a:r>
              <a:rPr lang="fr-FR"/>
              <a:t>+]</a:t>
            </a:r>
            <a:r>
              <a:rPr lang="fr-FR" spc="45">
                <a:latin typeface="Times New Roman"/>
                <a:cs typeface="Times New Roman"/>
              </a:rPr>
              <a:t> </a:t>
            </a:r>
            <a:r>
              <a:rPr lang="fr-FR"/>
              <a:t>–</a:t>
            </a:r>
            <a:r>
              <a:rPr lang="fr-FR"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lang="fr-FR" spc="-2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27C54E9-0932-4750-AB32-9F7EF9AB33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5</a:t>
            </a:fld>
            <a:endParaRPr lang="fr-FR" spc="-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8988" y="2770631"/>
            <a:ext cx="1372391" cy="42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7546" y="2766060"/>
            <a:ext cx="2058923" cy="13685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t>Accès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à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la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saisie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du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VS</a:t>
            </a:r>
            <a:r>
              <a:rPr b="0" spc="65">
                <a:latin typeface="Times New Roman"/>
                <a:cs typeface="Times New Roman"/>
              </a:rPr>
              <a:t> </a:t>
            </a:r>
            <a:r>
              <a:t>d’un</a:t>
            </a:r>
            <a:r>
              <a:rPr b="0" spc="40">
                <a:latin typeface="Times New Roman"/>
                <a:cs typeface="Times New Roman"/>
              </a:rPr>
              <a:t> </a:t>
            </a:r>
            <a:r>
              <a:t>contrat</a:t>
            </a:r>
            <a:r>
              <a:rPr b="0" spc="45">
                <a:latin typeface="Times New Roman"/>
                <a:cs typeface="Times New Roman"/>
              </a:rPr>
              <a:t> </a:t>
            </a:r>
            <a:r>
              <a:t>en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rPr spc="-10"/>
              <a:t>cours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t>Mai</a:t>
            </a:r>
            <a:r>
              <a:rPr spc="25">
                <a:latin typeface="Times New Roman"/>
                <a:cs typeface="Times New Roman"/>
              </a:rPr>
              <a:t> </a:t>
            </a:r>
            <a:r>
              <a:rPr spc="-20"/>
              <a:t>202</a:t>
            </a:r>
            <a:r>
              <a:rPr lang="fr-FR" spc="-20"/>
              <a:t>5</a:t>
            </a:r>
            <a:endParaRPr spc="-20"/>
          </a:p>
        </p:txBody>
      </p:sp>
      <p:sp>
        <p:nvSpPr>
          <p:cNvPr id="10" name="object 10"/>
          <p:cNvSpPr txBox="1"/>
          <p:nvPr/>
        </p:nvSpPr>
        <p:spPr>
          <a:xfrm>
            <a:off x="8478904" y="6602177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7920" y="2866134"/>
            <a:ext cx="134683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Seuls</a:t>
            </a:r>
            <a:r>
              <a:rPr sz="9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les</a:t>
            </a:r>
            <a:r>
              <a:rPr sz="900" u="sng" spc="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contrats</a:t>
            </a:r>
            <a:r>
              <a:rPr sz="900" u="sng" spc="-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cours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peuvent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 err="1">
                <a:solidFill>
                  <a:srgbClr val="001F5F"/>
                </a:solidFill>
                <a:latin typeface="Arial MT"/>
                <a:cs typeface="Arial MT"/>
              </a:rPr>
              <a:t>être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 err="1">
                <a:solidFill>
                  <a:srgbClr val="001F5F"/>
                </a:solidFill>
                <a:latin typeface="Arial MT"/>
                <a:cs typeface="Arial MT"/>
              </a:rPr>
              <a:t>rectifiés</a:t>
            </a:r>
            <a:r>
              <a:rPr lang="fr-FR" sz="900" spc="-10">
                <a:solidFill>
                  <a:srgbClr val="001F5F"/>
                </a:solidFill>
                <a:latin typeface="Arial MT"/>
                <a:cs typeface="Arial MT"/>
              </a:rPr>
              <a:t> via ce lien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L’accès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fait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donc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par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saisie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d’une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d’activité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7A7D8BC-1B3D-4CBB-A67D-5E4CBF014C1F}"/>
              </a:ext>
            </a:extLst>
          </p:cNvPr>
          <p:cNvGrpSpPr/>
          <p:nvPr/>
        </p:nvGrpSpPr>
        <p:grpSpPr>
          <a:xfrm>
            <a:off x="2677546" y="1669458"/>
            <a:ext cx="6402954" cy="4131781"/>
            <a:chOff x="2677546" y="1669458"/>
            <a:chExt cx="6402954" cy="4131781"/>
          </a:xfrm>
        </p:grpSpPr>
        <p:sp>
          <p:nvSpPr>
            <p:cNvPr id="6" name="object 6"/>
            <p:cNvSpPr/>
            <p:nvPr/>
          </p:nvSpPr>
          <p:spPr>
            <a:xfrm>
              <a:off x="2677546" y="2766060"/>
              <a:ext cx="2065020" cy="1369060"/>
            </a:xfrm>
            <a:custGeom>
              <a:avLst/>
              <a:gdLst/>
              <a:ahLst/>
              <a:cxnLst/>
              <a:rect l="l" t="t" r="r" b="b"/>
              <a:pathLst>
                <a:path w="2065020" h="1369060">
                  <a:moveTo>
                    <a:pt x="1524" y="1149096"/>
                  </a:moveTo>
                  <a:lnTo>
                    <a:pt x="1524" y="219456"/>
                  </a:lnTo>
                  <a:lnTo>
                    <a:pt x="0" y="231648"/>
                  </a:lnTo>
                  <a:lnTo>
                    <a:pt x="0" y="1136904"/>
                  </a:lnTo>
                  <a:lnTo>
                    <a:pt x="1524" y="1149096"/>
                  </a:lnTo>
                  <a:close/>
                </a:path>
                <a:path w="2065020" h="1369060">
                  <a:moveTo>
                    <a:pt x="1665732" y="228390"/>
                  </a:moveTo>
                  <a:lnTo>
                    <a:pt x="1665732" y="219456"/>
                  </a:lnTo>
                  <a:lnTo>
                    <a:pt x="1661160" y="184404"/>
                  </a:lnTo>
                  <a:lnTo>
                    <a:pt x="1647444" y="140208"/>
                  </a:lnTo>
                  <a:lnTo>
                    <a:pt x="1626108" y="102108"/>
                  </a:lnTo>
                  <a:lnTo>
                    <a:pt x="1598676" y="67056"/>
                  </a:lnTo>
                  <a:lnTo>
                    <a:pt x="1545336" y="27432"/>
                  </a:lnTo>
                  <a:lnTo>
                    <a:pt x="1502664" y="10668"/>
                  </a:lnTo>
                  <a:lnTo>
                    <a:pt x="1458468" y="1524"/>
                  </a:lnTo>
                  <a:lnTo>
                    <a:pt x="1446276" y="0"/>
                  </a:lnTo>
                  <a:lnTo>
                    <a:pt x="219456" y="0"/>
                  </a:lnTo>
                  <a:lnTo>
                    <a:pt x="208788" y="1524"/>
                  </a:lnTo>
                  <a:lnTo>
                    <a:pt x="184404" y="4572"/>
                  </a:lnTo>
                  <a:lnTo>
                    <a:pt x="141732" y="18288"/>
                  </a:lnTo>
                  <a:lnTo>
                    <a:pt x="102108" y="39624"/>
                  </a:lnTo>
                  <a:lnTo>
                    <a:pt x="68580" y="67056"/>
                  </a:lnTo>
                  <a:lnTo>
                    <a:pt x="39624" y="102108"/>
                  </a:lnTo>
                  <a:lnTo>
                    <a:pt x="18288" y="141732"/>
                  </a:lnTo>
                  <a:lnTo>
                    <a:pt x="6096" y="184404"/>
                  </a:lnTo>
                  <a:lnTo>
                    <a:pt x="1524" y="207264"/>
                  </a:lnTo>
                  <a:lnTo>
                    <a:pt x="1524" y="1161288"/>
                  </a:lnTo>
                  <a:lnTo>
                    <a:pt x="6096" y="1184148"/>
                  </a:lnTo>
                  <a:lnTo>
                    <a:pt x="10668" y="1205484"/>
                  </a:lnTo>
                  <a:lnTo>
                    <a:pt x="10668" y="208788"/>
                  </a:lnTo>
                  <a:lnTo>
                    <a:pt x="15240" y="185928"/>
                  </a:lnTo>
                  <a:lnTo>
                    <a:pt x="27432" y="144780"/>
                  </a:lnTo>
                  <a:lnTo>
                    <a:pt x="48768" y="106680"/>
                  </a:lnTo>
                  <a:lnTo>
                    <a:pt x="74676" y="74676"/>
                  </a:lnTo>
                  <a:lnTo>
                    <a:pt x="108204" y="47244"/>
                  </a:lnTo>
                  <a:lnTo>
                    <a:pt x="146304" y="27432"/>
                  </a:lnTo>
                  <a:lnTo>
                    <a:pt x="187452" y="13716"/>
                  </a:lnTo>
                  <a:lnTo>
                    <a:pt x="210312" y="10668"/>
                  </a:lnTo>
                  <a:lnTo>
                    <a:pt x="220980" y="9144"/>
                  </a:lnTo>
                  <a:lnTo>
                    <a:pt x="1446276" y="9144"/>
                  </a:lnTo>
                  <a:lnTo>
                    <a:pt x="1456944" y="10668"/>
                  </a:lnTo>
                  <a:lnTo>
                    <a:pt x="1479804" y="13716"/>
                  </a:lnTo>
                  <a:lnTo>
                    <a:pt x="1520952" y="27432"/>
                  </a:lnTo>
                  <a:lnTo>
                    <a:pt x="1559052" y="47244"/>
                  </a:lnTo>
                  <a:lnTo>
                    <a:pt x="1606296" y="89916"/>
                  </a:lnTo>
                  <a:lnTo>
                    <a:pt x="1629156" y="124968"/>
                  </a:lnTo>
                  <a:lnTo>
                    <a:pt x="1652016" y="187452"/>
                  </a:lnTo>
                  <a:lnTo>
                    <a:pt x="1656588" y="219456"/>
                  </a:lnTo>
                  <a:lnTo>
                    <a:pt x="1656588" y="233172"/>
                  </a:lnTo>
                  <a:lnTo>
                    <a:pt x="1659636" y="236220"/>
                  </a:lnTo>
                  <a:lnTo>
                    <a:pt x="1662684" y="237539"/>
                  </a:lnTo>
                  <a:lnTo>
                    <a:pt x="1662684" y="227076"/>
                  </a:lnTo>
                  <a:lnTo>
                    <a:pt x="1665732" y="228390"/>
                  </a:lnTo>
                  <a:close/>
                </a:path>
                <a:path w="2065020" h="1369060">
                  <a:moveTo>
                    <a:pt x="2057400" y="410334"/>
                  </a:moveTo>
                  <a:lnTo>
                    <a:pt x="2057400" y="408432"/>
                  </a:lnTo>
                  <a:lnTo>
                    <a:pt x="2046697" y="403798"/>
                  </a:lnTo>
                  <a:lnTo>
                    <a:pt x="1659636" y="566928"/>
                  </a:lnTo>
                  <a:lnTo>
                    <a:pt x="1658112" y="566928"/>
                  </a:lnTo>
                  <a:lnTo>
                    <a:pt x="1656588" y="568452"/>
                  </a:lnTo>
                  <a:lnTo>
                    <a:pt x="1656588" y="1149096"/>
                  </a:lnTo>
                  <a:lnTo>
                    <a:pt x="1652016" y="1182624"/>
                  </a:lnTo>
                  <a:lnTo>
                    <a:pt x="1638300" y="1223772"/>
                  </a:lnTo>
                  <a:lnTo>
                    <a:pt x="1618488" y="1261872"/>
                  </a:lnTo>
                  <a:lnTo>
                    <a:pt x="1591056" y="1293876"/>
                  </a:lnTo>
                  <a:lnTo>
                    <a:pt x="1559052" y="1321308"/>
                  </a:lnTo>
                  <a:lnTo>
                    <a:pt x="1520952" y="1341120"/>
                  </a:lnTo>
                  <a:lnTo>
                    <a:pt x="1479804" y="1354836"/>
                  </a:lnTo>
                  <a:lnTo>
                    <a:pt x="1456944" y="1357884"/>
                  </a:lnTo>
                  <a:lnTo>
                    <a:pt x="1446276" y="1357884"/>
                  </a:lnTo>
                  <a:lnTo>
                    <a:pt x="1434084" y="1359408"/>
                  </a:lnTo>
                  <a:lnTo>
                    <a:pt x="231648" y="1359408"/>
                  </a:lnTo>
                  <a:lnTo>
                    <a:pt x="220980" y="1357884"/>
                  </a:lnTo>
                  <a:lnTo>
                    <a:pt x="208788" y="1357884"/>
                  </a:lnTo>
                  <a:lnTo>
                    <a:pt x="166116" y="1348740"/>
                  </a:lnTo>
                  <a:lnTo>
                    <a:pt x="126492" y="1331976"/>
                  </a:lnTo>
                  <a:lnTo>
                    <a:pt x="74676" y="1293876"/>
                  </a:lnTo>
                  <a:lnTo>
                    <a:pt x="47244" y="1260348"/>
                  </a:lnTo>
                  <a:lnTo>
                    <a:pt x="27432" y="1223772"/>
                  </a:lnTo>
                  <a:lnTo>
                    <a:pt x="10668" y="1159764"/>
                  </a:lnTo>
                  <a:lnTo>
                    <a:pt x="10668" y="1205484"/>
                  </a:lnTo>
                  <a:lnTo>
                    <a:pt x="28956" y="1248156"/>
                  </a:lnTo>
                  <a:lnTo>
                    <a:pt x="53340" y="1284732"/>
                  </a:lnTo>
                  <a:lnTo>
                    <a:pt x="85344" y="1315212"/>
                  </a:lnTo>
                  <a:lnTo>
                    <a:pt x="121920" y="1341120"/>
                  </a:lnTo>
                  <a:lnTo>
                    <a:pt x="163068" y="1357884"/>
                  </a:lnTo>
                  <a:lnTo>
                    <a:pt x="208788" y="1367028"/>
                  </a:lnTo>
                  <a:lnTo>
                    <a:pt x="220980" y="1368552"/>
                  </a:lnTo>
                  <a:lnTo>
                    <a:pt x="1446276" y="1368552"/>
                  </a:lnTo>
                  <a:lnTo>
                    <a:pt x="1504188" y="1357884"/>
                  </a:lnTo>
                  <a:lnTo>
                    <a:pt x="1545336" y="1339596"/>
                  </a:lnTo>
                  <a:lnTo>
                    <a:pt x="1581912" y="1315212"/>
                  </a:lnTo>
                  <a:lnTo>
                    <a:pt x="1613916" y="1283208"/>
                  </a:lnTo>
                  <a:lnTo>
                    <a:pt x="1638300" y="1246632"/>
                  </a:lnTo>
                  <a:lnTo>
                    <a:pt x="1655064" y="1205484"/>
                  </a:lnTo>
                  <a:lnTo>
                    <a:pt x="1662684" y="1172718"/>
                  </a:lnTo>
                  <a:lnTo>
                    <a:pt x="1662684" y="574548"/>
                  </a:lnTo>
                  <a:lnTo>
                    <a:pt x="1665732" y="571500"/>
                  </a:lnTo>
                  <a:lnTo>
                    <a:pt x="1665732" y="573279"/>
                  </a:lnTo>
                  <a:lnTo>
                    <a:pt x="2057400" y="410334"/>
                  </a:lnTo>
                  <a:close/>
                </a:path>
                <a:path w="2065020" h="1369060">
                  <a:moveTo>
                    <a:pt x="2065020" y="405384"/>
                  </a:moveTo>
                  <a:lnTo>
                    <a:pt x="2065020" y="400812"/>
                  </a:lnTo>
                  <a:lnTo>
                    <a:pt x="2063496" y="399288"/>
                  </a:lnTo>
                  <a:lnTo>
                    <a:pt x="2061972" y="399288"/>
                  </a:lnTo>
                  <a:lnTo>
                    <a:pt x="1662684" y="227076"/>
                  </a:lnTo>
                  <a:lnTo>
                    <a:pt x="1665732" y="231648"/>
                  </a:lnTo>
                  <a:lnTo>
                    <a:pt x="1665732" y="238859"/>
                  </a:lnTo>
                  <a:lnTo>
                    <a:pt x="2046697" y="403798"/>
                  </a:lnTo>
                  <a:lnTo>
                    <a:pt x="2057400" y="399288"/>
                  </a:lnTo>
                  <a:lnTo>
                    <a:pt x="2057400" y="410334"/>
                  </a:lnTo>
                  <a:lnTo>
                    <a:pt x="2061972" y="408432"/>
                  </a:lnTo>
                  <a:lnTo>
                    <a:pt x="2065020" y="405384"/>
                  </a:lnTo>
                  <a:close/>
                </a:path>
                <a:path w="2065020" h="1369060">
                  <a:moveTo>
                    <a:pt x="1665732" y="238859"/>
                  </a:moveTo>
                  <a:lnTo>
                    <a:pt x="1665732" y="231648"/>
                  </a:lnTo>
                  <a:lnTo>
                    <a:pt x="1662684" y="227076"/>
                  </a:lnTo>
                  <a:lnTo>
                    <a:pt x="1662684" y="237539"/>
                  </a:lnTo>
                  <a:lnTo>
                    <a:pt x="1665732" y="238859"/>
                  </a:lnTo>
                  <a:close/>
                </a:path>
                <a:path w="2065020" h="1369060">
                  <a:moveTo>
                    <a:pt x="1665732" y="573279"/>
                  </a:moveTo>
                  <a:lnTo>
                    <a:pt x="1665732" y="571500"/>
                  </a:lnTo>
                  <a:lnTo>
                    <a:pt x="1662684" y="574548"/>
                  </a:lnTo>
                  <a:lnTo>
                    <a:pt x="1665732" y="573279"/>
                  </a:lnTo>
                  <a:close/>
                </a:path>
                <a:path w="2065020" h="1369060">
                  <a:moveTo>
                    <a:pt x="1665732" y="1149096"/>
                  </a:moveTo>
                  <a:lnTo>
                    <a:pt x="1665732" y="573279"/>
                  </a:lnTo>
                  <a:lnTo>
                    <a:pt x="1662684" y="574548"/>
                  </a:lnTo>
                  <a:lnTo>
                    <a:pt x="1662684" y="1172718"/>
                  </a:lnTo>
                  <a:lnTo>
                    <a:pt x="1665732" y="1149096"/>
                  </a:lnTo>
                  <a:close/>
                </a:path>
                <a:path w="2065020" h="1369060">
                  <a:moveTo>
                    <a:pt x="2057400" y="408432"/>
                  </a:moveTo>
                  <a:lnTo>
                    <a:pt x="2057400" y="399288"/>
                  </a:lnTo>
                  <a:lnTo>
                    <a:pt x="2046697" y="403798"/>
                  </a:lnTo>
                  <a:lnTo>
                    <a:pt x="2057400" y="408432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9F3214B-D04C-41BA-899B-7A7ABBFF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469" y="1669458"/>
              <a:ext cx="4344031" cy="4131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100"/>
              </a:spcBef>
            </a:pPr>
            <a:r>
              <a:t>La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saisie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du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VS</a:t>
            </a:r>
            <a:r>
              <a:rPr b="0" spc="65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la</a:t>
            </a:r>
            <a:r>
              <a:rPr b="0" spc="60">
                <a:latin typeface="Times New Roman"/>
                <a:cs typeface="Times New Roman"/>
              </a:rPr>
              <a:t> </a:t>
            </a:r>
            <a:r>
              <a:t>période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t>en</a:t>
            </a:r>
            <a:r>
              <a:rPr b="0" spc="50">
                <a:latin typeface="Times New Roman"/>
                <a:cs typeface="Times New Roman"/>
              </a:rPr>
              <a:t> </a:t>
            </a:r>
            <a:r>
              <a:rPr spc="-10"/>
              <a:t>cours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80625" y="1978151"/>
            <a:ext cx="8270875" cy="3456940"/>
            <a:chOff x="1380625" y="1978151"/>
            <a:chExt cx="8270875" cy="3456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1550" y="1978151"/>
              <a:ext cx="6179664" cy="3456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830" y="3696335"/>
              <a:ext cx="1310255" cy="11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3231" y="2863595"/>
              <a:ext cx="518130" cy="6863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625" y="2694432"/>
              <a:ext cx="2110736" cy="10180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80625" y="2694432"/>
              <a:ext cx="2115820" cy="1018540"/>
            </a:xfrm>
            <a:custGeom>
              <a:avLst/>
              <a:gdLst/>
              <a:ahLst/>
              <a:cxnLst/>
              <a:rect l="l" t="t" r="r" b="b"/>
              <a:pathLst>
                <a:path w="2115820" h="1018539">
                  <a:moveTo>
                    <a:pt x="1598673" y="167599"/>
                  </a:moveTo>
                  <a:lnTo>
                    <a:pt x="1598673" y="155448"/>
                  </a:lnTo>
                  <a:lnTo>
                    <a:pt x="1595625" y="137160"/>
                  </a:lnTo>
                  <a:lnTo>
                    <a:pt x="1578861" y="89916"/>
                  </a:lnTo>
                  <a:lnTo>
                    <a:pt x="1548381" y="50292"/>
                  </a:lnTo>
                  <a:lnTo>
                    <a:pt x="1508756" y="21336"/>
                  </a:lnTo>
                  <a:lnTo>
                    <a:pt x="1461512" y="3048"/>
                  </a:lnTo>
                  <a:lnTo>
                    <a:pt x="1444748" y="1651"/>
                  </a:lnTo>
                  <a:lnTo>
                    <a:pt x="1426460" y="0"/>
                  </a:lnTo>
                  <a:lnTo>
                    <a:pt x="173732" y="0"/>
                  </a:lnTo>
                  <a:lnTo>
                    <a:pt x="156968" y="1397"/>
                  </a:lnTo>
                  <a:lnTo>
                    <a:pt x="138684" y="3048"/>
                  </a:lnTo>
                  <a:lnTo>
                    <a:pt x="121920" y="7620"/>
                  </a:lnTo>
                  <a:lnTo>
                    <a:pt x="105156" y="13716"/>
                  </a:lnTo>
                  <a:lnTo>
                    <a:pt x="91440" y="21336"/>
                  </a:lnTo>
                  <a:lnTo>
                    <a:pt x="76200" y="28956"/>
                  </a:lnTo>
                  <a:lnTo>
                    <a:pt x="39624" y="62484"/>
                  </a:lnTo>
                  <a:lnTo>
                    <a:pt x="13716" y="105156"/>
                  </a:lnTo>
                  <a:lnTo>
                    <a:pt x="1524" y="155448"/>
                  </a:lnTo>
                  <a:lnTo>
                    <a:pt x="0" y="172212"/>
                  </a:lnTo>
                  <a:lnTo>
                    <a:pt x="0" y="845820"/>
                  </a:lnTo>
                  <a:lnTo>
                    <a:pt x="1524" y="862584"/>
                  </a:lnTo>
                  <a:lnTo>
                    <a:pt x="4572" y="879348"/>
                  </a:lnTo>
                  <a:lnTo>
                    <a:pt x="10668" y="901700"/>
                  </a:lnTo>
                  <a:lnTo>
                    <a:pt x="10668" y="155448"/>
                  </a:lnTo>
                  <a:lnTo>
                    <a:pt x="13716" y="140208"/>
                  </a:lnTo>
                  <a:lnTo>
                    <a:pt x="30480" y="94488"/>
                  </a:lnTo>
                  <a:lnTo>
                    <a:pt x="57912" y="57912"/>
                  </a:lnTo>
                  <a:lnTo>
                    <a:pt x="96012" y="28956"/>
                  </a:lnTo>
                  <a:lnTo>
                    <a:pt x="140208" y="12192"/>
                  </a:lnTo>
                  <a:lnTo>
                    <a:pt x="173732" y="9144"/>
                  </a:lnTo>
                  <a:lnTo>
                    <a:pt x="1426460" y="9144"/>
                  </a:lnTo>
                  <a:lnTo>
                    <a:pt x="1475228" y="16764"/>
                  </a:lnTo>
                  <a:lnTo>
                    <a:pt x="1517900" y="38100"/>
                  </a:lnTo>
                  <a:lnTo>
                    <a:pt x="1552953" y="68580"/>
                  </a:lnTo>
                  <a:lnTo>
                    <a:pt x="1577337" y="109728"/>
                  </a:lnTo>
                  <a:lnTo>
                    <a:pt x="1589529" y="156972"/>
                  </a:lnTo>
                  <a:lnTo>
                    <a:pt x="1589529" y="175260"/>
                  </a:lnTo>
                  <a:lnTo>
                    <a:pt x="1592577" y="178308"/>
                  </a:lnTo>
                  <a:lnTo>
                    <a:pt x="1594101" y="178308"/>
                  </a:lnTo>
                  <a:lnTo>
                    <a:pt x="1594101" y="167640"/>
                  </a:lnTo>
                  <a:lnTo>
                    <a:pt x="1598673" y="167599"/>
                  </a:lnTo>
                  <a:close/>
                </a:path>
                <a:path w="2115820" h="1018539">
                  <a:moveTo>
                    <a:pt x="2109185" y="173749"/>
                  </a:moveTo>
                  <a:lnTo>
                    <a:pt x="2088903" y="173929"/>
                  </a:lnTo>
                  <a:lnTo>
                    <a:pt x="1592577" y="420624"/>
                  </a:lnTo>
                  <a:lnTo>
                    <a:pt x="1589529" y="423672"/>
                  </a:lnTo>
                  <a:lnTo>
                    <a:pt x="1589529" y="861060"/>
                  </a:lnTo>
                  <a:lnTo>
                    <a:pt x="1586481" y="877824"/>
                  </a:lnTo>
                  <a:lnTo>
                    <a:pt x="1569717" y="923544"/>
                  </a:lnTo>
                  <a:lnTo>
                    <a:pt x="1542285" y="960120"/>
                  </a:lnTo>
                  <a:lnTo>
                    <a:pt x="1504184" y="989076"/>
                  </a:lnTo>
                  <a:lnTo>
                    <a:pt x="1458464" y="1004316"/>
                  </a:lnTo>
                  <a:lnTo>
                    <a:pt x="1443224" y="1007364"/>
                  </a:lnTo>
                  <a:lnTo>
                    <a:pt x="156968" y="1007364"/>
                  </a:lnTo>
                  <a:lnTo>
                    <a:pt x="140208" y="1004316"/>
                  </a:lnTo>
                  <a:lnTo>
                    <a:pt x="82296" y="979932"/>
                  </a:lnTo>
                  <a:lnTo>
                    <a:pt x="47244" y="947928"/>
                  </a:lnTo>
                  <a:lnTo>
                    <a:pt x="22860" y="908304"/>
                  </a:lnTo>
                  <a:lnTo>
                    <a:pt x="10668" y="861060"/>
                  </a:lnTo>
                  <a:lnTo>
                    <a:pt x="10668" y="901700"/>
                  </a:lnTo>
                  <a:lnTo>
                    <a:pt x="39624" y="955548"/>
                  </a:lnTo>
                  <a:lnTo>
                    <a:pt x="91440" y="996696"/>
                  </a:lnTo>
                  <a:lnTo>
                    <a:pt x="155444" y="1016508"/>
                  </a:lnTo>
                  <a:lnTo>
                    <a:pt x="173732" y="1018032"/>
                  </a:lnTo>
                  <a:lnTo>
                    <a:pt x="1426460" y="1018032"/>
                  </a:lnTo>
                  <a:lnTo>
                    <a:pt x="1478276" y="1010412"/>
                  </a:lnTo>
                  <a:lnTo>
                    <a:pt x="1523997" y="987552"/>
                  </a:lnTo>
                  <a:lnTo>
                    <a:pt x="1560573" y="954024"/>
                  </a:lnTo>
                  <a:lnTo>
                    <a:pt x="1586481" y="911352"/>
                  </a:lnTo>
                  <a:lnTo>
                    <a:pt x="1597149" y="870966"/>
                  </a:lnTo>
                  <a:lnTo>
                    <a:pt x="1597149" y="429768"/>
                  </a:lnTo>
                  <a:lnTo>
                    <a:pt x="1598673" y="425196"/>
                  </a:lnTo>
                  <a:lnTo>
                    <a:pt x="1598673" y="429006"/>
                  </a:lnTo>
                  <a:lnTo>
                    <a:pt x="2109185" y="173749"/>
                  </a:lnTo>
                  <a:close/>
                </a:path>
                <a:path w="2115820" h="1018539">
                  <a:moveTo>
                    <a:pt x="2115309" y="172212"/>
                  </a:moveTo>
                  <a:lnTo>
                    <a:pt x="2115309" y="164592"/>
                  </a:lnTo>
                  <a:lnTo>
                    <a:pt x="2112261" y="163068"/>
                  </a:lnTo>
                  <a:lnTo>
                    <a:pt x="2107689" y="163094"/>
                  </a:lnTo>
                  <a:lnTo>
                    <a:pt x="1598673" y="167599"/>
                  </a:lnTo>
                  <a:lnTo>
                    <a:pt x="1594101" y="167640"/>
                  </a:lnTo>
                  <a:lnTo>
                    <a:pt x="1598673" y="172212"/>
                  </a:lnTo>
                  <a:lnTo>
                    <a:pt x="1598673" y="178267"/>
                  </a:lnTo>
                  <a:lnTo>
                    <a:pt x="2088903" y="173929"/>
                  </a:lnTo>
                  <a:lnTo>
                    <a:pt x="2107689" y="164592"/>
                  </a:lnTo>
                  <a:lnTo>
                    <a:pt x="2110519" y="173082"/>
                  </a:lnTo>
                  <a:lnTo>
                    <a:pt x="2112261" y="172212"/>
                  </a:lnTo>
                  <a:lnTo>
                    <a:pt x="2115309" y="172212"/>
                  </a:lnTo>
                  <a:close/>
                </a:path>
                <a:path w="2115820" h="1018539">
                  <a:moveTo>
                    <a:pt x="1598673" y="178267"/>
                  </a:moveTo>
                  <a:lnTo>
                    <a:pt x="1598673" y="172212"/>
                  </a:lnTo>
                  <a:lnTo>
                    <a:pt x="1594101" y="167640"/>
                  </a:lnTo>
                  <a:lnTo>
                    <a:pt x="1594101" y="178308"/>
                  </a:lnTo>
                  <a:lnTo>
                    <a:pt x="1598673" y="178267"/>
                  </a:lnTo>
                  <a:close/>
                </a:path>
                <a:path w="2115820" h="1018539">
                  <a:moveTo>
                    <a:pt x="1598673" y="429006"/>
                  </a:moveTo>
                  <a:lnTo>
                    <a:pt x="1598673" y="425196"/>
                  </a:lnTo>
                  <a:lnTo>
                    <a:pt x="1597149" y="429768"/>
                  </a:lnTo>
                  <a:lnTo>
                    <a:pt x="1598673" y="429006"/>
                  </a:lnTo>
                  <a:close/>
                </a:path>
                <a:path w="2115820" h="1018539">
                  <a:moveTo>
                    <a:pt x="1598673" y="862584"/>
                  </a:moveTo>
                  <a:lnTo>
                    <a:pt x="1598673" y="429006"/>
                  </a:lnTo>
                  <a:lnTo>
                    <a:pt x="1597149" y="429768"/>
                  </a:lnTo>
                  <a:lnTo>
                    <a:pt x="1597149" y="870966"/>
                  </a:lnTo>
                  <a:lnTo>
                    <a:pt x="1598673" y="862584"/>
                  </a:lnTo>
                  <a:close/>
                </a:path>
                <a:path w="2115820" h="1018539">
                  <a:moveTo>
                    <a:pt x="2110519" y="173082"/>
                  </a:moveTo>
                  <a:lnTo>
                    <a:pt x="2107689" y="164592"/>
                  </a:lnTo>
                  <a:lnTo>
                    <a:pt x="2088903" y="173929"/>
                  </a:lnTo>
                  <a:lnTo>
                    <a:pt x="2107689" y="173762"/>
                  </a:lnTo>
                  <a:lnTo>
                    <a:pt x="2109185" y="173749"/>
                  </a:lnTo>
                  <a:lnTo>
                    <a:pt x="2110519" y="173082"/>
                  </a:lnTo>
                  <a:close/>
                </a:path>
                <a:path w="2115820" h="1018539">
                  <a:moveTo>
                    <a:pt x="2110737" y="173736"/>
                  </a:moveTo>
                  <a:lnTo>
                    <a:pt x="2110519" y="173082"/>
                  </a:lnTo>
                  <a:lnTo>
                    <a:pt x="2109185" y="173749"/>
                  </a:lnTo>
                  <a:lnTo>
                    <a:pt x="2110737" y="173736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6341" y="2980434"/>
            <a:ext cx="11271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0">
                <a:solidFill>
                  <a:srgbClr val="001F5F"/>
                </a:solidFill>
                <a:latin typeface="Arial"/>
                <a:cs typeface="Arial"/>
              </a:rPr>
              <a:t>paie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(période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porteuse)</a:t>
            </a:r>
            <a:r>
              <a:rPr sz="9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>
                <a:solidFill>
                  <a:srgbClr val="001F5F"/>
                </a:solidFill>
                <a:latin typeface="Arial MT"/>
                <a:cs typeface="Arial MT"/>
              </a:rPr>
              <a:t>=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mai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2020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(exemple)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88957" y="1470660"/>
            <a:ext cx="2385060" cy="657225"/>
            <a:chOff x="988957" y="1470660"/>
            <a:chExt cx="2385060" cy="6572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65" y="2121411"/>
              <a:ext cx="2166972" cy="1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957" y="1470660"/>
              <a:ext cx="2385056" cy="6568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88957" y="1470660"/>
              <a:ext cx="2385060" cy="657225"/>
            </a:xfrm>
            <a:custGeom>
              <a:avLst/>
              <a:gdLst/>
              <a:ahLst/>
              <a:cxnLst/>
              <a:rect l="l" t="t" r="r" b="b"/>
              <a:pathLst>
                <a:path w="2385060" h="657225">
                  <a:moveTo>
                    <a:pt x="2385057" y="544068"/>
                  </a:moveTo>
                  <a:lnTo>
                    <a:pt x="2385057" y="112776"/>
                  </a:lnTo>
                  <a:lnTo>
                    <a:pt x="2383533" y="100584"/>
                  </a:lnTo>
                  <a:lnTo>
                    <a:pt x="2371341" y="57912"/>
                  </a:lnTo>
                  <a:lnTo>
                    <a:pt x="2343909" y="25908"/>
                  </a:lnTo>
                  <a:lnTo>
                    <a:pt x="2334765" y="18288"/>
                  </a:lnTo>
                  <a:lnTo>
                    <a:pt x="2325621" y="13716"/>
                  </a:lnTo>
                  <a:lnTo>
                    <a:pt x="2314953" y="9144"/>
                  </a:lnTo>
                  <a:lnTo>
                    <a:pt x="2305809" y="4572"/>
                  </a:lnTo>
                  <a:lnTo>
                    <a:pt x="2293617" y="1524"/>
                  </a:lnTo>
                  <a:lnTo>
                    <a:pt x="2282949" y="0"/>
                  </a:lnTo>
                  <a:lnTo>
                    <a:pt x="100584" y="0"/>
                  </a:lnTo>
                  <a:lnTo>
                    <a:pt x="59436" y="13716"/>
                  </a:lnTo>
                  <a:lnTo>
                    <a:pt x="25908" y="41148"/>
                  </a:lnTo>
                  <a:lnTo>
                    <a:pt x="4572" y="79248"/>
                  </a:lnTo>
                  <a:lnTo>
                    <a:pt x="3048" y="89916"/>
                  </a:lnTo>
                  <a:lnTo>
                    <a:pt x="0" y="100584"/>
                  </a:lnTo>
                  <a:lnTo>
                    <a:pt x="0" y="544068"/>
                  </a:lnTo>
                  <a:lnTo>
                    <a:pt x="1524" y="556260"/>
                  </a:lnTo>
                  <a:lnTo>
                    <a:pt x="4572" y="577596"/>
                  </a:lnTo>
                  <a:lnTo>
                    <a:pt x="9144" y="588264"/>
                  </a:lnTo>
                  <a:lnTo>
                    <a:pt x="9144" y="112776"/>
                  </a:lnTo>
                  <a:lnTo>
                    <a:pt x="12192" y="91440"/>
                  </a:lnTo>
                  <a:lnTo>
                    <a:pt x="27432" y="54864"/>
                  </a:lnTo>
                  <a:lnTo>
                    <a:pt x="54864" y="27432"/>
                  </a:lnTo>
                  <a:lnTo>
                    <a:pt x="92964" y="10668"/>
                  </a:lnTo>
                  <a:lnTo>
                    <a:pt x="2272281" y="9144"/>
                  </a:lnTo>
                  <a:lnTo>
                    <a:pt x="2282949" y="10668"/>
                  </a:lnTo>
                  <a:lnTo>
                    <a:pt x="2292093" y="12192"/>
                  </a:lnTo>
                  <a:lnTo>
                    <a:pt x="2302761" y="13716"/>
                  </a:lnTo>
                  <a:lnTo>
                    <a:pt x="2311905" y="18288"/>
                  </a:lnTo>
                  <a:lnTo>
                    <a:pt x="2321049" y="21336"/>
                  </a:lnTo>
                  <a:lnTo>
                    <a:pt x="2330193" y="27432"/>
                  </a:lnTo>
                  <a:lnTo>
                    <a:pt x="2357625" y="54864"/>
                  </a:lnTo>
                  <a:lnTo>
                    <a:pt x="2372865" y="91440"/>
                  </a:lnTo>
                  <a:lnTo>
                    <a:pt x="2374389" y="102108"/>
                  </a:lnTo>
                  <a:lnTo>
                    <a:pt x="2374389" y="591312"/>
                  </a:lnTo>
                  <a:lnTo>
                    <a:pt x="2375913" y="588264"/>
                  </a:lnTo>
                  <a:lnTo>
                    <a:pt x="2382009" y="566928"/>
                  </a:lnTo>
                  <a:lnTo>
                    <a:pt x="2383533" y="556260"/>
                  </a:lnTo>
                  <a:lnTo>
                    <a:pt x="2385057" y="544068"/>
                  </a:lnTo>
                  <a:close/>
                </a:path>
                <a:path w="2385060" h="657225">
                  <a:moveTo>
                    <a:pt x="2374389" y="591312"/>
                  </a:moveTo>
                  <a:lnTo>
                    <a:pt x="2374389" y="554736"/>
                  </a:lnTo>
                  <a:lnTo>
                    <a:pt x="2372865" y="565404"/>
                  </a:lnTo>
                  <a:lnTo>
                    <a:pt x="2369817" y="576072"/>
                  </a:lnTo>
                  <a:lnTo>
                    <a:pt x="2345433" y="617220"/>
                  </a:lnTo>
                  <a:lnTo>
                    <a:pt x="2328669" y="629412"/>
                  </a:lnTo>
                  <a:lnTo>
                    <a:pt x="2321049" y="635508"/>
                  </a:lnTo>
                  <a:lnTo>
                    <a:pt x="2281425" y="647700"/>
                  </a:lnTo>
                  <a:lnTo>
                    <a:pt x="102108" y="647700"/>
                  </a:lnTo>
                  <a:lnTo>
                    <a:pt x="91440" y="646176"/>
                  </a:lnTo>
                  <a:lnTo>
                    <a:pt x="54864" y="629412"/>
                  </a:lnTo>
                  <a:lnTo>
                    <a:pt x="27432" y="601980"/>
                  </a:lnTo>
                  <a:lnTo>
                    <a:pt x="18288" y="583692"/>
                  </a:lnTo>
                  <a:lnTo>
                    <a:pt x="13716" y="574548"/>
                  </a:lnTo>
                  <a:lnTo>
                    <a:pt x="12192" y="565404"/>
                  </a:lnTo>
                  <a:lnTo>
                    <a:pt x="9144" y="544068"/>
                  </a:lnTo>
                  <a:lnTo>
                    <a:pt x="9144" y="588264"/>
                  </a:lnTo>
                  <a:lnTo>
                    <a:pt x="33528" y="624840"/>
                  </a:lnTo>
                  <a:lnTo>
                    <a:pt x="41148" y="630936"/>
                  </a:lnTo>
                  <a:lnTo>
                    <a:pt x="50292" y="638556"/>
                  </a:lnTo>
                  <a:lnTo>
                    <a:pt x="68580" y="647700"/>
                  </a:lnTo>
                  <a:lnTo>
                    <a:pt x="79248" y="652272"/>
                  </a:lnTo>
                  <a:lnTo>
                    <a:pt x="89916" y="655320"/>
                  </a:lnTo>
                  <a:lnTo>
                    <a:pt x="102108" y="656844"/>
                  </a:lnTo>
                  <a:lnTo>
                    <a:pt x="2282949" y="656844"/>
                  </a:lnTo>
                  <a:lnTo>
                    <a:pt x="2325621" y="643128"/>
                  </a:lnTo>
                  <a:lnTo>
                    <a:pt x="2359149" y="615696"/>
                  </a:lnTo>
                  <a:lnTo>
                    <a:pt x="2371341" y="597408"/>
                  </a:lnTo>
                  <a:lnTo>
                    <a:pt x="2374389" y="591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02748" y="1576831"/>
            <a:ext cx="2155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devez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dans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premier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temps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saisir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err="1">
                <a:solidFill>
                  <a:srgbClr val="001F5F"/>
                </a:solidFill>
                <a:latin typeface="Arial"/>
                <a:cs typeface="Arial"/>
              </a:rPr>
              <a:t>d’activité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lang="fr-FR" sz="900" b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porteuse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»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6" name="object 16"/>
          <p:cNvSpPr txBox="1"/>
          <p:nvPr/>
        </p:nvSpPr>
        <p:spPr>
          <a:xfrm>
            <a:off x="8547100" y="6591448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7881" y="1440180"/>
            <a:ext cx="7306309" cy="4913630"/>
            <a:chOff x="2317881" y="1440180"/>
            <a:chExt cx="7306309" cy="4913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1985" y="1440180"/>
              <a:ext cx="5711951" cy="44881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9889" y="5340095"/>
              <a:ext cx="1374074" cy="12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7881" y="5335524"/>
              <a:ext cx="4889500" cy="10134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17882" y="5335524"/>
              <a:ext cx="4893945" cy="1018540"/>
            </a:xfrm>
            <a:custGeom>
              <a:avLst/>
              <a:gdLst/>
              <a:ahLst/>
              <a:cxnLst/>
              <a:rect l="l" t="t" r="r" b="b"/>
              <a:pathLst>
                <a:path w="4893945" h="1018539">
                  <a:moveTo>
                    <a:pt x="1598676" y="588187"/>
                  </a:moveTo>
                  <a:lnTo>
                    <a:pt x="1598676" y="173736"/>
                  </a:lnTo>
                  <a:lnTo>
                    <a:pt x="1591056" y="121920"/>
                  </a:lnTo>
                  <a:lnTo>
                    <a:pt x="1577340" y="91440"/>
                  </a:lnTo>
                  <a:lnTo>
                    <a:pt x="1569720" y="76200"/>
                  </a:lnTo>
                  <a:lnTo>
                    <a:pt x="1536192" y="39624"/>
                  </a:lnTo>
                  <a:lnTo>
                    <a:pt x="1493520" y="13716"/>
                  </a:lnTo>
                  <a:lnTo>
                    <a:pt x="1443228" y="1524"/>
                  </a:lnTo>
                  <a:lnTo>
                    <a:pt x="1426464" y="0"/>
                  </a:lnTo>
                  <a:lnTo>
                    <a:pt x="172212" y="0"/>
                  </a:lnTo>
                  <a:lnTo>
                    <a:pt x="121920" y="7620"/>
                  </a:lnTo>
                  <a:lnTo>
                    <a:pt x="62484" y="39624"/>
                  </a:lnTo>
                  <a:lnTo>
                    <a:pt x="28956" y="76200"/>
                  </a:lnTo>
                  <a:lnTo>
                    <a:pt x="7620" y="121920"/>
                  </a:lnTo>
                  <a:lnTo>
                    <a:pt x="0" y="173736"/>
                  </a:lnTo>
                  <a:lnTo>
                    <a:pt x="0" y="845820"/>
                  </a:lnTo>
                  <a:lnTo>
                    <a:pt x="3048" y="880872"/>
                  </a:lnTo>
                  <a:lnTo>
                    <a:pt x="7620" y="897636"/>
                  </a:lnTo>
                  <a:lnTo>
                    <a:pt x="9144" y="901446"/>
                  </a:lnTo>
                  <a:lnTo>
                    <a:pt x="9144" y="173736"/>
                  </a:lnTo>
                  <a:lnTo>
                    <a:pt x="12192" y="140208"/>
                  </a:lnTo>
                  <a:lnTo>
                    <a:pt x="28956" y="96012"/>
                  </a:lnTo>
                  <a:lnTo>
                    <a:pt x="68580" y="47244"/>
                  </a:lnTo>
                  <a:lnTo>
                    <a:pt x="82296" y="38100"/>
                  </a:lnTo>
                  <a:lnTo>
                    <a:pt x="94488" y="28956"/>
                  </a:lnTo>
                  <a:lnTo>
                    <a:pt x="124968" y="16764"/>
                  </a:lnTo>
                  <a:lnTo>
                    <a:pt x="140208" y="13716"/>
                  </a:lnTo>
                  <a:lnTo>
                    <a:pt x="156972" y="10668"/>
                  </a:lnTo>
                  <a:lnTo>
                    <a:pt x="1443228" y="10668"/>
                  </a:lnTo>
                  <a:lnTo>
                    <a:pt x="1458468" y="13716"/>
                  </a:lnTo>
                  <a:lnTo>
                    <a:pt x="1475232" y="16764"/>
                  </a:lnTo>
                  <a:lnTo>
                    <a:pt x="1517904" y="38100"/>
                  </a:lnTo>
                  <a:lnTo>
                    <a:pt x="1562100" y="82296"/>
                  </a:lnTo>
                  <a:lnTo>
                    <a:pt x="1581912" y="124968"/>
                  </a:lnTo>
                  <a:lnTo>
                    <a:pt x="1589532" y="173736"/>
                  </a:lnTo>
                  <a:lnTo>
                    <a:pt x="1589532" y="595884"/>
                  </a:lnTo>
                  <a:lnTo>
                    <a:pt x="1591056" y="597408"/>
                  </a:lnTo>
                  <a:lnTo>
                    <a:pt x="1594104" y="597408"/>
                  </a:lnTo>
                  <a:lnTo>
                    <a:pt x="1594104" y="588264"/>
                  </a:lnTo>
                  <a:lnTo>
                    <a:pt x="1598676" y="588187"/>
                  </a:lnTo>
                  <a:close/>
                </a:path>
                <a:path w="4893945" h="1018539">
                  <a:moveTo>
                    <a:pt x="4888992" y="542544"/>
                  </a:moveTo>
                  <a:lnTo>
                    <a:pt x="4769899" y="544527"/>
                  </a:lnTo>
                  <a:lnTo>
                    <a:pt x="1594104" y="841248"/>
                  </a:lnTo>
                  <a:lnTo>
                    <a:pt x="1591056" y="841248"/>
                  </a:lnTo>
                  <a:lnTo>
                    <a:pt x="1589532" y="842772"/>
                  </a:lnTo>
                  <a:lnTo>
                    <a:pt x="1589532" y="845820"/>
                  </a:lnTo>
                  <a:lnTo>
                    <a:pt x="1586484" y="877824"/>
                  </a:lnTo>
                  <a:lnTo>
                    <a:pt x="1569720" y="923544"/>
                  </a:lnTo>
                  <a:lnTo>
                    <a:pt x="1540764" y="961644"/>
                  </a:lnTo>
                  <a:lnTo>
                    <a:pt x="1504188" y="989076"/>
                  </a:lnTo>
                  <a:lnTo>
                    <a:pt x="1458468" y="1005840"/>
                  </a:lnTo>
                  <a:lnTo>
                    <a:pt x="1424940" y="1008888"/>
                  </a:lnTo>
                  <a:lnTo>
                    <a:pt x="172212" y="1008888"/>
                  </a:lnTo>
                  <a:lnTo>
                    <a:pt x="123444" y="1001268"/>
                  </a:lnTo>
                  <a:lnTo>
                    <a:pt x="80772" y="979932"/>
                  </a:lnTo>
                  <a:lnTo>
                    <a:pt x="47244" y="949452"/>
                  </a:lnTo>
                  <a:lnTo>
                    <a:pt x="16764" y="893064"/>
                  </a:lnTo>
                  <a:lnTo>
                    <a:pt x="9144" y="845820"/>
                  </a:lnTo>
                  <a:lnTo>
                    <a:pt x="9144" y="901446"/>
                  </a:lnTo>
                  <a:lnTo>
                    <a:pt x="28956" y="941832"/>
                  </a:lnTo>
                  <a:lnTo>
                    <a:pt x="62484" y="978408"/>
                  </a:lnTo>
                  <a:lnTo>
                    <a:pt x="105156" y="1004316"/>
                  </a:lnTo>
                  <a:lnTo>
                    <a:pt x="155448" y="1018032"/>
                  </a:lnTo>
                  <a:lnTo>
                    <a:pt x="1426464" y="1018032"/>
                  </a:lnTo>
                  <a:lnTo>
                    <a:pt x="1443228" y="1016508"/>
                  </a:lnTo>
                  <a:lnTo>
                    <a:pt x="1461516" y="1014984"/>
                  </a:lnTo>
                  <a:lnTo>
                    <a:pt x="1508760" y="996696"/>
                  </a:lnTo>
                  <a:lnTo>
                    <a:pt x="1548384" y="967740"/>
                  </a:lnTo>
                  <a:lnTo>
                    <a:pt x="1577340" y="928116"/>
                  </a:lnTo>
                  <a:lnTo>
                    <a:pt x="1594104" y="884936"/>
                  </a:lnTo>
                  <a:lnTo>
                    <a:pt x="1594104" y="850392"/>
                  </a:lnTo>
                  <a:lnTo>
                    <a:pt x="1598676" y="845820"/>
                  </a:lnTo>
                  <a:lnTo>
                    <a:pt x="1598676" y="849964"/>
                  </a:lnTo>
                  <a:lnTo>
                    <a:pt x="4888992" y="542544"/>
                  </a:lnTo>
                  <a:close/>
                </a:path>
                <a:path w="4893945" h="1018539">
                  <a:moveTo>
                    <a:pt x="4888992" y="533400"/>
                  </a:moveTo>
                  <a:lnTo>
                    <a:pt x="1598676" y="588187"/>
                  </a:lnTo>
                  <a:lnTo>
                    <a:pt x="1594104" y="588264"/>
                  </a:lnTo>
                  <a:lnTo>
                    <a:pt x="1598676" y="592836"/>
                  </a:lnTo>
                  <a:lnTo>
                    <a:pt x="1598676" y="597331"/>
                  </a:lnTo>
                  <a:lnTo>
                    <a:pt x="4769899" y="544527"/>
                  </a:lnTo>
                  <a:lnTo>
                    <a:pt x="4888992" y="533400"/>
                  </a:lnTo>
                  <a:close/>
                </a:path>
                <a:path w="4893945" h="1018539">
                  <a:moveTo>
                    <a:pt x="1598676" y="597331"/>
                  </a:moveTo>
                  <a:lnTo>
                    <a:pt x="1598676" y="592836"/>
                  </a:lnTo>
                  <a:lnTo>
                    <a:pt x="1594104" y="588264"/>
                  </a:lnTo>
                  <a:lnTo>
                    <a:pt x="1594104" y="597408"/>
                  </a:lnTo>
                  <a:lnTo>
                    <a:pt x="1598676" y="597331"/>
                  </a:lnTo>
                  <a:close/>
                </a:path>
                <a:path w="4893945" h="1018539">
                  <a:moveTo>
                    <a:pt x="1598676" y="845820"/>
                  </a:moveTo>
                  <a:lnTo>
                    <a:pt x="1594104" y="850392"/>
                  </a:lnTo>
                  <a:lnTo>
                    <a:pt x="1597152" y="850107"/>
                  </a:lnTo>
                  <a:lnTo>
                    <a:pt x="1598296" y="850000"/>
                  </a:lnTo>
                  <a:lnTo>
                    <a:pt x="1598676" y="845820"/>
                  </a:lnTo>
                  <a:close/>
                </a:path>
                <a:path w="4893945" h="1018539">
                  <a:moveTo>
                    <a:pt x="1598296" y="850000"/>
                  </a:moveTo>
                  <a:lnTo>
                    <a:pt x="1594104" y="850392"/>
                  </a:lnTo>
                  <a:lnTo>
                    <a:pt x="1594104" y="884936"/>
                  </a:lnTo>
                  <a:lnTo>
                    <a:pt x="1595628" y="879348"/>
                  </a:lnTo>
                  <a:lnTo>
                    <a:pt x="1598296" y="850000"/>
                  </a:lnTo>
                  <a:close/>
                </a:path>
                <a:path w="4893945" h="1018539">
                  <a:moveTo>
                    <a:pt x="1598676" y="849964"/>
                  </a:moveTo>
                  <a:lnTo>
                    <a:pt x="1598676" y="845820"/>
                  </a:lnTo>
                  <a:lnTo>
                    <a:pt x="1598296" y="850000"/>
                  </a:lnTo>
                  <a:lnTo>
                    <a:pt x="1598676" y="849964"/>
                  </a:lnTo>
                  <a:close/>
                </a:path>
                <a:path w="4893945" h="1018539">
                  <a:moveTo>
                    <a:pt x="4893564" y="541020"/>
                  </a:moveTo>
                  <a:lnTo>
                    <a:pt x="4893564" y="534924"/>
                  </a:lnTo>
                  <a:lnTo>
                    <a:pt x="4892040" y="533400"/>
                  </a:lnTo>
                  <a:lnTo>
                    <a:pt x="4888992" y="533400"/>
                  </a:lnTo>
                  <a:lnTo>
                    <a:pt x="4769899" y="544527"/>
                  </a:lnTo>
                  <a:lnTo>
                    <a:pt x="4888992" y="542544"/>
                  </a:lnTo>
                  <a:lnTo>
                    <a:pt x="4892040" y="542544"/>
                  </a:lnTo>
                  <a:lnTo>
                    <a:pt x="4893564" y="541020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605"/>
              </a:spcBef>
            </a:pPr>
            <a:r>
              <a:rPr sz="2800"/>
              <a:t>Fin</a:t>
            </a:r>
            <a:r>
              <a:rPr sz="2800" b="0" spc="40">
                <a:latin typeface="Times New Roman"/>
                <a:cs typeface="Times New Roman"/>
              </a:rPr>
              <a:t> </a:t>
            </a:r>
            <a:r>
              <a:rPr sz="2800"/>
              <a:t>de</a:t>
            </a:r>
            <a:r>
              <a:rPr sz="2800" b="0" spc="45">
                <a:latin typeface="Times New Roman"/>
                <a:cs typeface="Times New Roman"/>
              </a:rPr>
              <a:t> </a:t>
            </a:r>
            <a:r>
              <a:rPr sz="2800"/>
              <a:t>saisie</a:t>
            </a:r>
            <a:r>
              <a:rPr sz="2800" b="0" spc="45">
                <a:latin typeface="Times New Roman"/>
                <a:cs typeface="Times New Roman"/>
              </a:rPr>
              <a:t> </a:t>
            </a:r>
            <a:r>
              <a:rPr sz="2800"/>
              <a:t>du</a:t>
            </a:r>
            <a:r>
              <a:rPr sz="2800" b="0" spc="40">
                <a:latin typeface="Times New Roman"/>
                <a:cs typeface="Times New Roman"/>
              </a:rPr>
              <a:t> </a:t>
            </a:r>
            <a:r>
              <a:rPr sz="2800"/>
              <a:t>VS</a:t>
            </a:r>
            <a:r>
              <a:rPr sz="2800" b="0" spc="35">
                <a:latin typeface="Times New Roman"/>
                <a:cs typeface="Times New Roman"/>
              </a:rPr>
              <a:t> </a:t>
            </a:r>
            <a:r>
              <a:rPr sz="2800"/>
              <a:t>de</a:t>
            </a:r>
            <a:r>
              <a:rPr sz="2800" b="0" spc="45">
                <a:latin typeface="Times New Roman"/>
                <a:cs typeface="Times New Roman"/>
              </a:rPr>
              <a:t> </a:t>
            </a:r>
            <a:r>
              <a:rPr sz="2800"/>
              <a:t>la</a:t>
            </a:r>
            <a:r>
              <a:rPr sz="2800" b="0" spc="45">
                <a:latin typeface="Times New Roman"/>
                <a:cs typeface="Times New Roman"/>
              </a:rPr>
              <a:t> </a:t>
            </a:r>
            <a:r>
              <a:rPr sz="2800"/>
              <a:t>période</a:t>
            </a:r>
            <a:r>
              <a:rPr sz="2800" b="0" spc="50">
                <a:latin typeface="Times New Roman"/>
                <a:cs typeface="Times New Roman"/>
              </a:rPr>
              <a:t> </a:t>
            </a:r>
            <a:r>
              <a:rPr sz="2800"/>
              <a:t>en</a:t>
            </a:r>
            <a:r>
              <a:rPr sz="2800" b="0" spc="35">
                <a:latin typeface="Times New Roman"/>
                <a:cs typeface="Times New Roman"/>
              </a:rPr>
              <a:t> </a:t>
            </a:r>
            <a:r>
              <a:rPr sz="2800"/>
              <a:t>cours</a:t>
            </a:r>
            <a:r>
              <a:rPr sz="2800" b="0" spc="55">
                <a:latin typeface="Times New Roman"/>
                <a:cs typeface="Times New Roman"/>
              </a:rPr>
              <a:t> </a:t>
            </a:r>
            <a:r>
              <a:rPr sz="2800" spc="-50"/>
              <a:t>:</a:t>
            </a:r>
            <a:r>
              <a:rPr sz="2800" b="0" spc="-50">
                <a:latin typeface="Times New Roman"/>
                <a:cs typeface="Times New Roman"/>
              </a:rPr>
              <a:t> </a:t>
            </a:r>
            <a:r>
              <a:rPr sz="2800"/>
              <a:t>récapitulatif</a:t>
            </a:r>
            <a:r>
              <a:rPr sz="2800" b="0" spc="5">
                <a:latin typeface="Times New Roman"/>
                <a:cs typeface="Times New Roman"/>
              </a:rPr>
              <a:t> </a:t>
            </a:r>
            <a:r>
              <a:rPr sz="2800"/>
              <a:t>avant</a:t>
            </a:r>
            <a:r>
              <a:rPr sz="2800" b="0" spc="5">
                <a:latin typeface="Times New Roman"/>
                <a:cs typeface="Times New Roman"/>
              </a:rPr>
              <a:t> </a:t>
            </a:r>
            <a:r>
              <a:rPr sz="2800" spc="-10"/>
              <a:t>envoi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8444" y="5485889"/>
            <a:ext cx="13373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Lorsque</a:t>
            </a:r>
            <a:r>
              <a:rPr sz="900" spc="39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40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rectification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est</a:t>
            </a:r>
            <a:r>
              <a:rPr sz="900" spc="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autorisée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900" spc="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900" spc="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avez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bouton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suivant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lieu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sz="900" spc="38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place</a:t>
            </a:r>
            <a:r>
              <a:rPr sz="900" spc="38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900" spc="38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bouton</a:t>
            </a:r>
            <a:endParaRPr sz="9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«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envoyer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0">
                <a:solidFill>
                  <a:srgbClr val="001F5F"/>
                </a:solidFill>
                <a:latin typeface="Arial MT"/>
                <a:cs typeface="Arial MT"/>
              </a:rPr>
              <a:t>»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10521" y="1687068"/>
            <a:ext cx="2383790" cy="657225"/>
            <a:chOff x="1310521" y="1687068"/>
            <a:chExt cx="2383790" cy="6572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2735" y="2337489"/>
              <a:ext cx="2168542" cy="1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0521" y="1687068"/>
              <a:ext cx="2383532" cy="6568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0521" y="1687068"/>
              <a:ext cx="2383790" cy="657225"/>
            </a:xfrm>
            <a:custGeom>
              <a:avLst/>
              <a:gdLst/>
              <a:ahLst/>
              <a:cxnLst/>
              <a:rect l="l" t="t" r="r" b="b"/>
              <a:pathLst>
                <a:path w="2383790" h="657225">
                  <a:moveTo>
                    <a:pt x="2383533" y="554736"/>
                  </a:moveTo>
                  <a:lnTo>
                    <a:pt x="2383533" y="100584"/>
                  </a:lnTo>
                  <a:lnTo>
                    <a:pt x="2382009" y="89916"/>
                  </a:lnTo>
                  <a:lnTo>
                    <a:pt x="2378961" y="77724"/>
                  </a:lnTo>
                  <a:lnTo>
                    <a:pt x="2374389" y="68580"/>
                  </a:lnTo>
                  <a:lnTo>
                    <a:pt x="2369817" y="57912"/>
                  </a:lnTo>
                  <a:lnTo>
                    <a:pt x="2342385" y="24384"/>
                  </a:lnTo>
                  <a:lnTo>
                    <a:pt x="2293617" y="1524"/>
                  </a:lnTo>
                  <a:lnTo>
                    <a:pt x="2282949" y="0"/>
                  </a:lnTo>
                  <a:lnTo>
                    <a:pt x="100584" y="0"/>
                  </a:lnTo>
                  <a:lnTo>
                    <a:pt x="88392" y="1524"/>
                  </a:lnTo>
                  <a:lnTo>
                    <a:pt x="77724" y="4572"/>
                  </a:lnTo>
                  <a:lnTo>
                    <a:pt x="68580" y="7620"/>
                  </a:lnTo>
                  <a:lnTo>
                    <a:pt x="57912" y="13716"/>
                  </a:lnTo>
                  <a:lnTo>
                    <a:pt x="48768" y="18288"/>
                  </a:lnTo>
                  <a:lnTo>
                    <a:pt x="39624" y="25908"/>
                  </a:lnTo>
                  <a:lnTo>
                    <a:pt x="32004" y="32004"/>
                  </a:lnTo>
                  <a:lnTo>
                    <a:pt x="24384" y="41148"/>
                  </a:lnTo>
                  <a:lnTo>
                    <a:pt x="1524" y="89916"/>
                  </a:lnTo>
                  <a:lnTo>
                    <a:pt x="0" y="100584"/>
                  </a:lnTo>
                  <a:lnTo>
                    <a:pt x="0" y="556260"/>
                  </a:lnTo>
                  <a:lnTo>
                    <a:pt x="1524" y="566928"/>
                  </a:lnTo>
                  <a:lnTo>
                    <a:pt x="7620" y="588264"/>
                  </a:lnTo>
                  <a:lnTo>
                    <a:pt x="9144" y="590550"/>
                  </a:lnTo>
                  <a:lnTo>
                    <a:pt x="9144" y="100584"/>
                  </a:lnTo>
                  <a:lnTo>
                    <a:pt x="10668" y="91440"/>
                  </a:lnTo>
                  <a:lnTo>
                    <a:pt x="25908" y="54864"/>
                  </a:lnTo>
                  <a:lnTo>
                    <a:pt x="39624" y="39624"/>
                  </a:lnTo>
                  <a:lnTo>
                    <a:pt x="47244" y="32004"/>
                  </a:lnTo>
                  <a:lnTo>
                    <a:pt x="80772" y="13716"/>
                  </a:lnTo>
                  <a:lnTo>
                    <a:pt x="2281425" y="9144"/>
                  </a:lnTo>
                  <a:lnTo>
                    <a:pt x="2292093" y="10668"/>
                  </a:lnTo>
                  <a:lnTo>
                    <a:pt x="2301237" y="13716"/>
                  </a:lnTo>
                  <a:lnTo>
                    <a:pt x="2311905" y="16764"/>
                  </a:lnTo>
                  <a:lnTo>
                    <a:pt x="2343909" y="39624"/>
                  </a:lnTo>
                  <a:lnTo>
                    <a:pt x="2366769" y="71628"/>
                  </a:lnTo>
                  <a:lnTo>
                    <a:pt x="2369817" y="82296"/>
                  </a:lnTo>
                  <a:lnTo>
                    <a:pt x="2372865" y="91440"/>
                  </a:lnTo>
                  <a:lnTo>
                    <a:pt x="2374389" y="102108"/>
                  </a:lnTo>
                  <a:lnTo>
                    <a:pt x="2374389" y="586740"/>
                  </a:lnTo>
                  <a:lnTo>
                    <a:pt x="2378961" y="577596"/>
                  </a:lnTo>
                  <a:lnTo>
                    <a:pt x="2382009" y="566928"/>
                  </a:lnTo>
                  <a:lnTo>
                    <a:pt x="2383533" y="554736"/>
                  </a:lnTo>
                  <a:close/>
                </a:path>
                <a:path w="2383790" h="657225">
                  <a:moveTo>
                    <a:pt x="2374389" y="586740"/>
                  </a:moveTo>
                  <a:lnTo>
                    <a:pt x="2374389" y="544068"/>
                  </a:lnTo>
                  <a:lnTo>
                    <a:pt x="2371341" y="565404"/>
                  </a:lnTo>
                  <a:lnTo>
                    <a:pt x="2369817" y="574548"/>
                  </a:lnTo>
                  <a:lnTo>
                    <a:pt x="2365245" y="583692"/>
                  </a:lnTo>
                  <a:lnTo>
                    <a:pt x="2362197" y="592836"/>
                  </a:lnTo>
                  <a:lnTo>
                    <a:pt x="2356101" y="601980"/>
                  </a:lnTo>
                  <a:lnTo>
                    <a:pt x="2328669" y="629412"/>
                  </a:lnTo>
                  <a:lnTo>
                    <a:pt x="2292093" y="644652"/>
                  </a:lnTo>
                  <a:lnTo>
                    <a:pt x="111252" y="647700"/>
                  </a:lnTo>
                  <a:lnTo>
                    <a:pt x="100584" y="646176"/>
                  </a:lnTo>
                  <a:lnTo>
                    <a:pt x="91440" y="644652"/>
                  </a:lnTo>
                  <a:lnTo>
                    <a:pt x="80772" y="643128"/>
                  </a:lnTo>
                  <a:lnTo>
                    <a:pt x="45720" y="623316"/>
                  </a:lnTo>
                  <a:lnTo>
                    <a:pt x="16764" y="583692"/>
                  </a:lnTo>
                  <a:lnTo>
                    <a:pt x="9144" y="554736"/>
                  </a:lnTo>
                  <a:lnTo>
                    <a:pt x="9144" y="590550"/>
                  </a:lnTo>
                  <a:lnTo>
                    <a:pt x="13716" y="597408"/>
                  </a:lnTo>
                  <a:lnTo>
                    <a:pt x="18288" y="606552"/>
                  </a:lnTo>
                  <a:lnTo>
                    <a:pt x="25908" y="615696"/>
                  </a:lnTo>
                  <a:lnTo>
                    <a:pt x="57912" y="643128"/>
                  </a:lnTo>
                  <a:lnTo>
                    <a:pt x="111252" y="656844"/>
                  </a:lnTo>
                  <a:lnTo>
                    <a:pt x="2270757" y="656844"/>
                  </a:lnTo>
                  <a:lnTo>
                    <a:pt x="2314953" y="647700"/>
                  </a:lnTo>
                  <a:lnTo>
                    <a:pt x="2351529" y="623316"/>
                  </a:lnTo>
                  <a:lnTo>
                    <a:pt x="2357625" y="615696"/>
                  </a:lnTo>
                  <a:lnTo>
                    <a:pt x="2365245" y="606552"/>
                  </a:lnTo>
                  <a:lnTo>
                    <a:pt x="2369817" y="597408"/>
                  </a:lnTo>
                  <a:lnTo>
                    <a:pt x="2374389" y="586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22793" y="1724659"/>
            <a:ext cx="20612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fois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saisie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d’activité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dite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«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porteuse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»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effectuée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rectification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vous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est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proposée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65AD223-D93A-4125-A7A3-8779C29597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8</a:t>
            </a:fld>
            <a:endParaRPr lang="fr-FR" spc="-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t>La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demande</a:t>
            </a:r>
            <a:r>
              <a:rPr b="0" spc="30">
                <a:latin typeface="Times New Roman"/>
                <a:cs typeface="Times New Roman"/>
              </a:rPr>
              <a:t> </a:t>
            </a:r>
            <a:r>
              <a:t>de</a:t>
            </a:r>
            <a:r>
              <a:rPr b="0" spc="35">
                <a:latin typeface="Times New Roman"/>
                <a:cs typeface="Times New Roman"/>
              </a:rPr>
              <a:t> </a:t>
            </a:r>
            <a:r>
              <a:t>rectification</a:t>
            </a:r>
            <a:r>
              <a:rPr b="0" spc="20">
                <a:latin typeface="Times New Roman"/>
                <a:cs typeface="Times New Roman"/>
              </a:rPr>
              <a:t> </a:t>
            </a:r>
            <a:r>
              <a:rPr spc="-25"/>
              <a:t>1/2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4714" y="1594340"/>
            <a:ext cx="8903970" cy="875030"/>
            <a:chOff x="877705" y="1629155"/>
            <a:chExt cx="8903970" cy="875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2614" y="1877607"/>
              <a:ext cx="5558564" cy="4084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705" y="1629156"/>
              <a:ext cx="3352800" cy="874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7705" y="1629155"/>
              <a:ext cx="3357879" cy="875030"/>
            </a:xfrm>
            <a:custGeom>
              <a:avLst/>
              <a:gdLst/>
              <a:ahLst/>
              <a:cxnLst/>
              <a:rect l="l" t="t" r="r" b="b"/>
              <a:pathLst>
                <a:path w="3357879" h="875030">
                  <a:moveTo>
                    <a:pt x="3105909" y="503409"/>
                  </a:moveTo>
                  <a:lnTo>
                    <a:pt x="3105909" y="149352"/>
                  </a:lnTo>
                  <a:lnTo>
                    <a:pt x="3102861" y="118872"/>
                  </a:lnTo>
                  <a:lnTo>
                    <a:pt x="3087621" y="77724"/>
                  </a:lnTo>
                  <a:lnTo>
                    <a:pt x="3061713" y="44196"/>
                  </a:lnTo>
                  <a:lnTo>
                    <a:pt x="3026661" y="18288"/>
                  </a:lnTo>
                  <a:lnTo>
                    <a:pt x="2987037" y="3048"/>
                  </a:lnTo>
                  <a:lnTo>
                    <a:pt x="2956557" y="0"/>
                  </a:lnTo>
                  <a:lnTo>
                    <a:pt x="149352" y="0"/>
                  </a:lnTo>
                  <a:lnTo>
                    <a:pt x="91440" y="12192"/>
                  </a:lnTo>
                  <a:lnTo>
                    <a:pt x="44196" y="44196"/>
                  </a:lnTo>
                  <a:lnTo>
                    <a:pt x="18288" y="77724"/>
                  </a:lnTo>
                  <a:lnTo>
                    <a:pt x="3048" y="118872"/>
                  </a:lnTo>
                  <a:lnTo>
                    <a:pt x="0" y="149352"/>
                  </a:lnTo>
                  <a:lnTo>
                    <a:pt x="0" y="725424"/>
                  </a:lnTo>
                  <a:lnTo>
                    <a:pt x="3048" y="755904"/>
                  </a:lnTo>
                  <a:lnTo>
                    <a:pt x="9144" y="774192"/>
                  </a:lnTo>
                  <a:lnTo>
                    <a:pt x="9144" y="149352"/>
                  </a:lnTo>
                  <a:lnTo>
                    <a:pt x="10668" y="134112"/>
                  </a:lnTo>
                  <a:lnTo>
                    <a:pt x="21336" y="94488"/>
                  </a:lnTo>
                  <a:lnTo>
                    <a:pt x="41148" y="60960"/>
                  </a:lnTo>
                  <a:lnTo>
                    <a:pt x="82296" y="25908"/>
                  </a:lnTo>
                  <a:lnTo>
                    <a:pt x="121920" y="12192"/>
                  </a:lnTo>
                  <a:lnTo>
                    <a:pt x="2956557" y="9144"/>
                  </a:lnTo>
                  <a:lnTo>
                    <a:pt x="2970273" y="10668"/>
                  </a:lnTo>
                  <a:lnTo>
                    <a:pt x="2985513" y="12192"/>
                  </a:lnTo>
                  <a:lnTo>
                    <a:pt x="2997705" y="15240"/>
                  </a:lnTo>
                  <a:lnTo>
                    <a:pt x="3011421" y="21336"/>
                  </a:lnTo>
                  <a:lnTo>
                    <a:pt x="3023613" y="25908"/>
                  </a:lnTo>
                  <a:lnTo>
                    <a:pt x="3055617" y="50292"/>
                  </a:lnTo>
                  <a:lnTo>
                    <a:pt x="3078477" y="82296"/>
                  </a:lnTo>
                  <a:lnTo>
                    <a:pt x="3093717" y="121920"/>
                  </a:lnTo>
                  <a:lnTo>
                    <a:pt x="3095241" y="135636"/>
                  </a:lnTo>
                  <a:lnTo>
                    <a:pt x="3095241" y="510540"/>
                  </a:lnTo>
                  <a:lnTo>
                    <a:pt x="3099813" y="515112"/>
                  </a:lnTo>
                  <a:lnTo>
                    <a:pt x="3099813" y="504444"/>
                  </a:lnTo>
                  <a:lnTo>
                    <a:pt x="3105744" y="503437"/>
                  </a:lnTo>
                  <a:lnTo>
                    <a:pt x="3105909" y="503409"/>
                  </a:lnTo>
                  <a:close/>
                </a:path>
                <a:path w="3357879" h="875030">
                  <a:moveTo>
                    <a:pt x="3352797" y="472532"/>
                  </a:moveTo>
                  <a:lnTo>
                    <a:pt x="3352797" y="470916"/>
                  </a:lnTo>
                  <a:lnTo>
                    <a:pt x="3340225" y="473049"/>
                  </a:lnTo>
                  <a:lnTo>
                    <a:pt x="3096765" y="722376"/>
                  </a:lnTo>
                  <a:lnTo>
                    <a:pt x="3096765" y="723900"/>
                  </a:lnTo>
                  <a:lnTo>
                    <a:pt x="3095241" y="725424"/>
                  </a:lnTo>
                  <a:lnTo>
                    <a:pt x="3095241" y="740664"/>
                  </a:lnTo>
                  <a:lnTo>
                    <a:pt x="3093717" y="754380"/>
                  </a:lnTo>
                  <a:lnTo>
                    <a:pt x="3089145" y="768096"/>
                  </a:lnTo>
                  <a:lnTo>
                    <a:pt x="3084573" y="780288"/>
                  </a:lnTo>
                  <a:lnTo>
                    <a:pt x="3072381" y="804672"/>
                  </a:lnTo>
                  <a:lnTo>
                    <a:pt x="3063237" y="815340"/>
                  </a:lnTo>
                  <a:lnTo>
                    <a:pt x="3055617" y="824484"/>
                  </a:lnTo>
                  <a:lnTo>
                    <a:pt x="3022089" y="848868"/>
                  </a:lnTo>
                  <a:lnTo>
                    <a:pt x="2983989" y="862584"/>
                  </a:lnTo>
                  <a:lnTo>
                    <a:pt x="149352" y="865632"/>
                  </a:lnTo>
                  <a:lnTo>
                    <a:pt x="134112" y="864108"/>
                  </a:lnTo>
                  <a:lnTo>
                    <a:pt x="94488" y="854964"/>
                  </a:lnTo>
                  <a:lnTo>
                    <a:pt x="60960" y="833628"/>
                  </a:lnTo>
                  <a:lnTo>
                    <a:pt x="25908" y="792480"/>
                  </a:lnTo>
                  <a:lnTo>
                    <a:pt x="16764" y="766572"/>
                  </a:lnTo>
                  <a:lnTo>
                    <a:pt x="12192" y="754380"/>
                  </a:lnTo>
                  <a:lnTo>
                    <a:pt x="10668" y="739140"/>
                  </a:lnTo>
                  <a:lnTo>
                    <a:pt x="9144" y="725424"/>
                  </a:lnTo>
                  <a:lnTo>
                    <a:pt x="9144" y="774192"/>
                  </a:lnTo>
                  <a:lnTo>
                    <a:pt x="25908" y="809244"/>
                  </a:lnTo>
                  <a:lnTo>
                    <a:pt x="54864" y="841248"/>
                  </a:lnTo>
                  <a:lnTo>
                    <a:pt x="105156" y="868680"/>
                  </a:lnTo>
                  <a:lnTo>
                    <a:pt x="134112" y="874776"/>
                  </a:lnTo>
                  <a:lnTo>
                    <a:pt x="2956557" y="874776"/>
                  </a:lnTo>
                  <a:lnTo>
                    <a:pt x="3000753" y="868680"/>
                  </a:lnTo>
                  <a:lnTo>
                    <a:pt x="3040377" y="848868"/>
                  </a:lnTo>
                  <a:lnTo>
                    <a:pt x="3080001" y="809244"/>
                  </a:lnTo>
                  <a:lnTo>
                    <a:pt x="3102861" y="755904"/>
                  </a:lnTo>
                  <a:lnTo>
                    <a:pt x="3104385" y="740664"/>
                  </a:lnTo>
                  <a:lnTo>
                    <a:pt x="3104385" y="728472"/>
                  </a:lnTo>
                  <a:lnTo>
                    <a:pt x="3105909" y="725424"/>
                  </a:lnTo>
                  <a:lnTo>
                    <a:pt x="3105909" y="726901"/>
                  </a:lnTo>
                  <a:lnTo>
                    <a:pt x="3352797" y="472532"/>
                  </a:lnTo>
                  <a:close/>
                </a:path>
                <a:path w="3357879" h="875030">
                  <a:moveTo>
                    <a:pt x="3357369" y="467868"/>
                  </a:moveTo>
                  <a:lnTo>
                    <a:pt x="3357369" y="464820"/>
                  </a:lnTo>
                  <a:lnTo>
                    <a:pt x="3354321" y="461772"/>
                  </a:lnTo>
                  <a:lnTo>
                    <a:pt x="3351273" y="461772"/>
                  </a:lnTo>
                  <a:lnTo>
                    <a:pt x="3099813" y="504444"/>
                  </a:lnTo>
                  <a:lnTo>
                    <a:pt x="3105744" y="508892"/>
                  </a:lnTo>
                  <a:lnTo>
                    <a:pt x="3105909" y="509016"/>
                  </a:lnTo>
                  <a:lnTo>
                    <a:pt x="3105909" y="512812"/>
                  </a:lnTo>
                  <a:lnTo>
                    <a:pt x="3340225" y="473049"/>
                  </a:lnTo>
                  <a:lnTo>
                    <a:pt x="3349749" y="463296"/>
                  </a:lnTo>
                  <a:lnTo>
                    <a:pt x="3352797" y="470916"/>
                  </a:lnTo>
                  <a:lnTo>
                    <a:pt x="3352797" y="472532"/>
                  </a:lnTo>
                  <a:lnTo>
                    <a:pt x="3355845" y="469392"/>
                  </a:lnTo>
                  <a:lnTo>
                    <a:pt x="3357369" y="467868"/>
                  </a:lnTo>
                  <a:close/>
                </a:path>
                <a:path w="3357879" h="875030">
                  <a:moveTo>
                    <a:pt x="3105909" y="512812"/>
                  </a:moveTo>
                  <a:lnTo>
                    <a:pt x="3105909" y="509016"/>
                  </a:lnTo>
                  <a:lnTo>
                    <a:pt x="3099813" y="504444"/>
                  </a:lnTo>
                  <a:lnTo>
                    <a:pt x="3099813" y="515112"/>
                  </a:lnTo>
                  <a:lnTo>
                    <a:pt x="3101337" y="513588"/>
                  </a:lnTo>
                  <a:lnTo>
                    <a:pt x="3105744" y="512840"/>
                  </a:lnTo>
                  <a:lnTo>
                    <a:pt x="3105909" y="512812"/>
                  </a:lnTo>
                  <a:close/>
                </a:path>
                <a:path w="3357879" h="875030">
                  <a:moveTo>
                    <a:pt x="3105909" y="725424"/>
                  </a:moveTo>
                  <a:lnTo>
                    <a:pt x="3104385" y="728472"/>
                  </a:lnTo>
                  <a:lnTo>
                    <a:pt x="3105744" y="727071"/>
                  </a:lnTo>
                  <a:lnTo>
                    <a:pt x="3105909" y="725424"/>
                  </a:lnTo>
                  <a:close/>
                </a:path>
                <a:path w="3357879" h="875030">
                  <a:moveTo>
                    <a:pt x="3105744" y="727071"/>
                  </a:moveTo>
                  <a:lnTo>
                    <a:pt x="3104385" y="728472"/>
                  </a:lnTo>
                  <a:lnTo>
                    <a:pt x="3104385" y="740664"/>
                  </a:lnTo>
                  <a:lnTo>
                    <a:pt x="3105744" y="727071"/>
                  </a:lnTo>
                  <a:close/>
                </a:path>
                <a:path w="3357879" h="875030">
                  <a:moveTo>
                    <a:pt x="3105909" y="726901"/>
                  </a:moveTo>
                  <a:lnTo>
                    <a:pt x="3105909" y="725424"/>
                  </a:lnTo>
                  <a:lnTo>
                    <a:pt x="3105744" y="727071"/>
                  </a:lnTo>
                  <a:lnTo>
                    <a:pt x="3105909" y="726901"/>
                  </a:lnTo>
                  <a:close/>
                </a:path>
                <a:path w="3357879" h="875030">
                  <a:moveTo>
                    <a:pt x="3352797" y="470916"/>
                  </a:moveTo>
                  <a:lnTo>
                    <a:pt x="3349749" y="463296"/>
                  </a:lnTo>
                  <a:lnTo>
                    <a:pt x="3340225" y="473049"/>
                  </a:lnTo>
                  <a:lnTo>
                    <a:pt x="3352797" y="470916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03688" y="1706371"/>
            <a:ext cx="281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contrat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situation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permettent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saisir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rectifications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9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après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récapitulatif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cours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saisie,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10">
                <a:solidFill>
                  <a:srgbClr val="001F5F"/>
                </a:solidFill>
                <a:latin typeface="Arial"/>
                <a:cs typeface="Arial"/>
              </a:rPr>
              <a:t>pop-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up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est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proposée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pour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demander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si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souhaitez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effectuer</a:t>
            </a:r>
            <a:r>
              <a:rPr sz="9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des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rectifications</a:t>
            </a:r>
            <a:r>
              <a:rPr sz="9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ou</a:t>
            </a:r>
            <a:r>
              <a:rPr sz="9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0">
                <a:solidFill>
                  <a:srgbClr val="001F5F"/>
                </a:solidFill>
                <a:latin typeface="Arial MT"/>
                <a:cs typeface="Arial MT"/>
              </a:rPr>
              <a:t>non.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0085" y="2782824"/>
            <a:ext cx="4201795" cy="528955"/>
          </a:xfrm>
          <a:custGeom>
            <a:avLst/>
            <a:gdLst/>
            <a:ahLst/>
            <a:cxnLst/>
            <a:rect l="l" t="t" r="r" b="b"/>
            <a:pathLst>
              <a:path w="4201795" h="528954">
                <a:moveTo>
                  <a:pt x="4201665" y="441960"/>
                </a:moveTo>
                <a:lnTo>
                  <a:pt x="4201665" y="86868"/>
                </a:lnTo>
                <a:lnTo>
                  <a:pt x="4200141" y="77724"/>
                </a:lnTo>
                <a:lnTo>
                  <a:pt x="4180329" y="35052"/>
                </a:lnTo>
                <a:lnTo>
                  <a:pt x="4143753" y="7620"/>
                </a:lnTo>
                <a:lnTo>
                  <a:pt x="4114797" y="1524"/>
                </a:lnTo>
                <a:lnTo>
                  <a:pt x="4105653" y="0"/>
                </a:lnTo>
                <a:lnTo>
                  <a:pt x="96012" y="0"/>
                </a:lnTo>
                <a:lnTo>
                  <a:pt x="77724" y="3048"/>
                </a:lnTo>
                <a:lnTo>
                  <a:pt x="67056" y="4572"/>
                </a:lnTo>
                <a:lnTo>
                  <a:pt x="28956" y="28956"/>
                </a:lnTo>
                <a:lnTo>
                  <a:pt x="21336" y="35052"/>
                </a:lnTo>
                <a:lnTo>
                  <a:pt x="16764" y="42672"/>
                </a:lnTo>
                <a:lnTo>
                  <a:pt x="12192" y="51816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41960"/>
                </a:lnTo>
                <a:lnTo>
                  <a:pt x="1524" y="452628"/>
                </a:lnTo>
                <a:lnTo>
                  <a:pt x="7620" y="470916"/>
                </a:lnTo>
                <a:lnTo>
                  <a:pt x="21336" y="493776"/>
                </a:lnTo>
                <a:lnTo>
                  <a:pt x="25908" y="498348"/>
                </a:lnTo>
                <a:lnTo>
                  <a:pt x="25908" y="89916"/>
                </a:lnTo>
                <a:lnTo>
                  <a:pt x="27432" y="82296"/>
                </a:lnTo>
                <a:lnTo>
                  <a:pt x="27432" y="83820"/>
                </a:lnTo>
                <a:lnTo>
                  <a:pt x="28956" y="74676"/>
                </a:lnTo>
                <a:lnTo>
                  <a:pt x="28956" y="76200"/>
                </a:lnTo>
                <a:lnTo>
                  <a:pt x="30480" y="72390"/>
                </a:lnTo>
                <a:lnTo>
                  <a:pt x="30480" y="70104"/>
                </a:lnTo>
                <a:lnTo>
                  <a:pt x="33528" y="65024"/>
                </a:lnTo>
                <a:lnTo>
                  <a:pt x="33528" y="64008"/>
                </a:lnTo>
                <a:lnTo>
                  <a:pt x="36576" y="58928"/>
                </a:lnTo>
                <a:lnTo>
                  <a:pt x="36576" y="57912"/>
                </a:lnTo>
                <a:lnTo>
                  <a:pt x="41148" y="53340"/>
                </a:lnTo>
                <a:lnTo>
                  <a:pt x="41148" y="51816"/>
                </a:lnTo>
                <a:lnTo>
                  <a:pt x="45720" y="48387"/>
                </a:lnTo>
                <a:lnTo>
                  <a:pt x="45720" y="47244"/>
                </a:lnTo>
                <a:lnTo>
                  <a:pt x="51816" y="41148"/>
                </a:lnTo>
                <a:lnTo>
                  <a:pt x="51816" y="41757"/>
                </a:lnTo>
                <a:lnTo>
                  <a:pt x="56388" y="39014"/>
                </a:lnTo>
                <a:lnTo>
                  <a:pt x="56388" y="38100"/>
                </a:lnTo>
                <a:lnTo>
                  <a:pt x="62484" y="35052"/>
                </a:lnTo>
                <a:lnTo>
                  <a:pt x="68580" y="32613"/>
                </a:lnTo>
                <a:lnTo>
                  <a:pt x="68580" y="32004"/>
                </a:lnTo>
                <a:lnTo>
                  <a:pt x="74676" y="29565"/>
                </a:lnTo>
                <a:lnTo>
                  <a:pt x="74676" y="28956"/>
                </a:lnTo>
                <a:lnTo>
                  <a:pt x="88392" y="26212"/>
                </a:lnTo>
                <a:lnTo>
                  <a:pt x="88392" y="25908"/>
                </a:lnTo>
                <a:lnTo>
                  <a:pt x="4113273" y="25908"/>
                </a:lnTo>
                <a:lnTo>
                  <a:pt x="4113273" y="26162"/>
                </a:lnTo>
                <a:lnTo>
                  <a:pt x="4120893" y="27432"/>
                </a:lnTo>
                <a:lnTo>
                  <a:pt x="4120893" y="27736"/>
                </a:lnTo>
                <a:lnTo>
                  <a:pt x="4126989" y="28956"/>
                </a:lnTo>
                <a:lnTo>
                  <a:pt x="4126989" y="29464"/>
                </a:lnTo>
                <a:lnTo>
                  <a:pt x="4134609" y="32004"/>
                </a:lnTo>
                <a:lnTo>
                  <a:pt x="4134609" y="32613"/>
                </a:lnTo>
                <a:lnTo>
                  <a:pt x="4140705" y="35052"/>
                </a:lnTo>
                <a:lnTo>
                  <a:pt x="4140705" y="35814"/>
                </a:lnTo>
                <a:lnTo>
                  <a:pt x="4145277" y="38100"/>
                </a:lnTo>
                <a:lnTo>
                  <a:pt x="4149849" y="41529"/>
                </a:lnTo>
                <a:lnTo>
                  <a:pt x="4149849" y="41148"/>
                </a:lnTo>
                <a:lnTo>
                  <a:pt x="4160517" y="51816"/>
                </a:lnTo>
                <a:lnTo>
                  <a:pt x="4165089" y="57912"/>
                </a:lnTo>
                <a:lnTo>
                  <a:pt x="4165089" y="58928"/>
                </a:lnTo>
                <a:lnTo>
                  <a:pt x="4168137" y="64008"/>
                </a:lnTo>
                <a:lnTo>
                  <a:pt x="4168137" y="62484"/>
                </a:lnTo>
                <a:lnTo>
                  <a:pt x="4171185" y="70104"/>
                </a:lnTo>
                <a:lnTo>
                  <a:pt x="4171185" y="68580"/>
                </a:lnTo>
                <a:lnTo>
                  <a:pt x="4174233" y="76200"/>
                </a:lnTo>
                <a:lnTo>
                  <a:pt x="4174233" y="79248"/>
                </a:lnTo>
                <a:lnTo>
                  <a:pt x="4175757" y="83820"/>
                </a:lnTo>
                <a:lnTo>
                  <a:pt x="4175757" y="89916"/>
                </a:lnTo>
                <a:lnTo>
                  <a:pt x="4177281" y="97536"/>
                </a:lnTo>
                <a:lnTo>
                  <a:pt x="4177281" y="497586"/>
                </a:lnTo>
                <a:lnTo>
                  <a:pt x="4186425" y="486156"/>
                </a:lnTo>
                <a:lnTo>
                  <a:pt x="4190997" y="478536"/>
                </a:lnTo>
                <a:lnTo>
                  <a:pt x="4194045" y="470916"/>
                </a:lnTo>
                <a:lnTo>
                  <a:pt x="4200141" y="452628"/>
                </a:lnTo>
                <a:lnTo>
                  <a:pt x="4201665" y="441960"/>
                </a:lnTo>
                <a:close/>
              </a:path>
              <a:path w="4201795" h="528954">
                <a:moveTo>
                  <a:pt x="32004" y="461772"/>
                </a:moveTo>
                <a:lnTo>
                  <a:pt x="28956" y="452628"/>
                </a:lnTo>
                <a:lnTo>
                  <a:pt x="28956" y="454152"/>
                </a:lnTo>
                <a:lnTo>
                  <a:pt x="27432" y="446532"/>
                </a:lnTo>
                <a:lnTo>
                  <a:pt x="27432" y="448056"/>
                </a:lnTo>
                <a:lnTo>
                  <a:pt x="25908" y="438912"/>
                </a:lnTo>
                <a:lnTo>
                  <a:pt x="25908" y="498348"/>
                </a:lnTo>
                <a:lnTo>
                  <a:pt x="30480" y="502920"/>
                </a:lnTo>
                <a:lnTo>
                  <a:pt x="30480" y="460248"/>
                </a:lnTo>
                <a:lnTo>
                  <a:pt x="32004" y="461772"/>
                </a:lnTo>
                <a:close/>
              </a:path>
              <a:path w="4201795" h="528954">
                <a:moveTo>
                  <a:pt x="32004" y="68580"/>
                </a:moveTo>
                <a:lnTo>
                  <a:pt x="30480" y="70104"/>
                </a:lnTo>
                <a:lnTo>
                  <a:pt x="30480" y="72390"/>
                </a:lnTo>
                <a:lnTo>
                  <a:pt x="32004" y="68580"/>
                </a:lnTo>
                <a:close/>
              </a:path>
              <a:path w="4201795" h="528954">
                <a:moveTo>
                  <a:pt x="35052" y="466344"/>
                </a:moveTo>
                <a:lnTo>
                  <a:pt x="30480" y="460248"/>
                </a:lnTo>
                <a:lnTo>
                  <a:pt x="30480" y="502920"/>
                </a:lnTo>
                <a:lnTo>
                  <a:pt x="33528" y="505968"/>
                </a:lnTo>
                <a:lnTo>
                  <a:pt x="33528" y="466344"/>
                </a:lnTo>
                <a:lnTo>
                  <a:pt x="35052" y="466344"/>
                </a:lnTo>
                <a:close/>
              </a:path>
              <a:path w="4201795" h="528954">
                <a:moveTo>
                  <a:pt x="35052" y="62484"/>
                </a:moveTo>
                <a:lnTo>
                  <a:pt x="33528" y="64008"/>
                </a:lnTo>
                <a:lnTo>
                  <a:pt x="33528" y="65024"/>
                </a:lnTo>
                <a:lnTo>
                  <a:pt x="35052" y="62484"/>
                </a:lnTo>
                <a:close/>
              </a:path>
              <a:path w="4201795" h="528954">
                <a:moveTo>
                  <a:pt x="38100" y="472440"/>
                </a:moveTo>
                <a:lnTo>
                  <a:pt x="33528" y="466344"/>
                </a:lnTo>
                <a:lnTo>
                  <a:pt x="33528" y="505968"/>
                </a:lnTo>
                <a:lnTo>
                  <a:pt x="35052" y="507492"/>
                </a:lnTo>
                <a:lnTo>
                  <a:pt x="36576" y="508406"/>
                </a:lnTo>
                <a:lnTo>
                  <a:pt x="36576" y="472440"/>
                </a:lnTo>
                <a:lnTo>
                  <a:pt x="38100" y="472440"/>
                </a:lnTo>
                <a:close/>
              </a:path>
              <a:path w="4201795" h="528954">
                <a:moveTo>
                  <a:pt x="38100" y="56388"/>
                </a:moveTo>
                <a:lnTo>
                  <a:pt x="36576" y="57912"/>
                </a:lnTo>
                <a:lnTo>
                  <a:pt x="36576" y="58928"/>
                </a:lnTo>
                <a:lnTo>
                  <a:pt x="38100" y="56388"/>
                </a:lnTo>
                <a:close/>
              </a:path>
              <a:path w="4201795" h="528954">
                <a:moveTo>
                  <a:pt x="47244" y="483108"/>
                </a:moveTo>
                <a:lnTo>
                  <a:pt x="36576" y="472440"/>
                </a:lnTo>
                <a:lnTo>
                  <a:pt x="36576" y="508406"/>
                </a:lnTo>
                <a:lnTo>
                  <a:pt x="42672" y="512064"/>
                </a:lnTo>
                <a:lnTo>
                  <a:pt x="45720" y="514502"/>
                </a:lnTo>
                <a:lnTo>
                  <a:pt x="45720" y="483108"/>
                </a:lnTo>
                <a:lnTo>
                  <a:pt x="47244" y="483108"/>
                </a:lnTo>
                <a:close/>
              </a:path>
              <a:path w="4201795" h="528954">
                <a:moveTo>
                  <a:pt x="42672" y="51816"/>
                </a:moveTo>
                <a:lnTo>
                  <a:pt x="41148" y="51816"/>
                </a:lnTo>
                <a:lnTo>
                  <a:pt x="41148" y="53340"/>
                </a:lnTo>
                <a:lnTo>
                  <a:pt x="42672" y="51816"/>
                </a:lnTo>
                <a:close/>
              </a:path>
              <a:path w="4201795" h="528954">
                <a:moveTo>
                  <a:pt x="47244" y="47244"/>
                </a:moveTo>
                <a:lnTo>
                  <a:pt x="45720" y="47244"/>
                </a:lnTo>
                <a:lnTo>
                  <a:pt x="45720" y="48387"/>
                </a:lnTo>
                <a:lnTo>
                  <a:pt x="47244" y="47244"/>
                </a:lnTo>
                <a:close/>
              </a:path>
              <a:path w="4201795" h="528954">
                <a:moveTo>
                  <a:pt x="51816" y="487680"/>
                </a:moveTo>
                <a:lnTo>
                  <a:pt x="45720" y="483108"/>
                </a:lnTo>
                <a:lnTo>
                  <a:pt x="45720" y="514502"/>
                </a:lnTo>
                <a:lnTo>
                  <a:pt x="50292" y="518160"/>
                </a:lnTo>
                <a:lnTo>
                  <a:pt x="50292" y="487680"/>
                </a:lnTo>
                <a:lnTo>
                  <a:pt x="51816" y="487680"/>
                </a:lnTo>
                <a:close/>
              </a:path>
              <a:path w="4201795" h="528954">
                <a:moveTo>
                  <a:pt x="51816" y="41757"/>
                </a:moveTo>
                <a:lnTo>
                  <a:pt x="51816" y="41148"/>
                </a:lnTo>
                <a:lnTo>
                  <a:pt x="50292" y="42672"/>
                </a:lnTo>
                <a:lnTo>
                  <a:pt x="51816" y="41757"/>
                </a:lnTo>
                <a:close/>
              </a:path>
              <a:path w="4201795" h="528954">
                <a:moveTo>
                  <a:pt x="57912" y="520700"/>
                </a:moveTo>
                <a:lnTo>
                  <a:pt x="57912" y="492252"/>
                </a:lnTo>
                <a:lnTo>
                  <a:pt x="50292" y="487680"/>
                </a:lnTo>
                <a:lnTo>
                  <a:pt x="50292" y="518160"/>
                </a:lnTo>
                <a:lnTo>
                  <a:pt x="57912" y="520700"/>
                </a:lnTo>
                <a:close/>
              </a:path>
              <a:path w="4201795" h="528954">
                <a:moveTo>
                  <a:pt x="57912" y="38100"/>
                </a:moveTo>
                <a:lnTo>
                  <a:pt x="56388" y="38100"/>
                </a:lnTo>
                <a:lnTo>
                  <a:pt x="56388" y="39014"/>
                </a:lnTo>
                <a:lnTo>
                  <a:pt x="57912" y="38100"/>
                </a:lnTo>
                <a:close/>
              </a:path>
              <a:path w="4201795" h="528954">
                <a:moveTo>
                  <a:pt x="70104" y="498348"/>
                </a:moveTo>
                <a:lnTo>
                  <a:pt x="62484" y="495300"/>
                </a:lnTo>
                <a:lnTo>
                  <a:pt x="56388" y="490728"/>
                </a:lnTo>
                <a:lnTo>
                  <a:pt x="57912" y="492252"/>
                </a:lnTo>
                <a:lnTo>
                  <a:pt x="57912" y="520700"/>
                </a:lnTo>
                <a:lnTo>
                  <a:pt x="59436" y="521208"/>
                </a:lnTo>
                <a:lnTo>
                  <a:pt x="67056" y="524256"/>
                </a:lnTo>
                <a:lnTo>
                  <a:pt x="68580" y="524691"/>
                </a:lnTo>
                <a:lnTo>
                  <a:pt x="68580" y="498348"/>
                </a:lnTo>
                <a:lnTo>
                  <a:pt x="70104" y="498348"/>
                </a:lnTo>
                <a:close/>
              </a:path>
              <a:path w="4201795" h="528954">
                <a:moveTo>
                  <a:pt x="70104" y="32004"/>
                </a:moveTo>
                <a:lnTo>
                  <a:pt x="68580" y="32004"/>
                </a:lnTo>
                <a:lnTo>
                  <a:pt x="68580" y="32613"/>
                </a:lnTo>
                <a:lnTo>
                  <a:pt x="70104" y="32004"/>
                </a:lnTo>
                <a:close/>
              </a:path>
              <a:path w="4201795" h="528954">
                <a:moveTo>
                  <a:pt x="76200" y="526868"/>
                </a:moveTo>
                <a:lnTo>
                  <a:pt x="76200" y="501396"/>
                </a:lnTo>
                <a:lnTo>
                  <a:pt x="68580" y="498348"/>
                </a:lnTo>
                <a:lnTo>
                  <a:pt x="68580" y="524691"/>
                </a:lnTo>
                <a:lnTo>
                  <a:pt x="76200" y="526868"/>
                </a:lnTo>
                <a:close/>
              </a:path>
              <a:path w="4201795" h="528954">
                <a:moveTo>
                  <a:pt x="76200" y="28956"/>
                </a:moveTo>
                <a:lnTo>
                  <a:pt x="74676" y="28956"/>
                </a:lnTo>
                <a:lnTo>
                  <a:pt x="74676" y="29565"/>
                </a:lnTo>
                <a:lnTo>
                  <a:pt x="76200" y="28956"/>
                </a:lnTo>
                <a:close/>
              </a:path>
              <a:path w="4201795" h="528954">
                <a:moveTo>
                  <a:pt x="89916" y="502920"/>
                </a:moveTo>
                <a:lnTo>
                  <a:pt x="82296" y="501396"/>
                </a:lnTo>
                <a:lnTo>
                  <a:pt x="82296" y="502920"/>
                </a:lnTo>
                <a:lnTo>
                  <a:pt x="74676" y="499872"/>
                </a:lnTo>
                <a:lnTo>
                  <a:pt x="76200" y="501396"/>
                </a:lnTo>
                <a:lnTo>
                  <a:pt x="76200" y="526868"/>
                </a:lnTo>
                <a:lnTo>
                  <a:pt x="77724" y="527304"/>
                </a:lnTo>
                <a:lnTo>
                  <a:pt x="86868" y="528828"/>
                </a:lnTo>
                <a:lnTo>
                  <a:pt x="88392" y="528828"/>
                </a:lnTo>
                <a:lnTo>
                  <a:pt x="88392" y="502920"/>
                </a:lnTo>
                <a:lnTo>
                  <a:pt x="89916" y="502920"/>
                </a:lnTo>
                <a:close/>
              </a:path>
              <a:path w="4201795" h="528954">
                <a:moveTo>
                  <a:pt x="89916" y="25908"/>
                </a:moveTo>
                <a:lnTo>
                  <a:pt x="88392" y="25908"/>
                </a:lnTo>
                <a:lnTo>
                  <a:pt x="88392" y="26212"/>
                </a:lnTo>
                <a:lnTo>
                  <a:pt x="89916" y="25908"/>
                </a:lnTo>
                <a:close/>
              </a:path>
              <a:path w="4201795" h="528954">
                <a:moveTo>
                  <a:pt x="97536" y="504444"/>
                </a:moveTo>
                <a:lnTo>
                  <a:pt x="88392" y="502920"/>
                </a:lnTo>
                <a:lnTo>
                  <a:pt x="88392" y="528828"/>
                </a:lnTo>
                <a:lnTo>
                  <a:pt x="96012" y="528828"/>
                </a:lnTo>
                <a:lnTo>
                  <a:pt x="96012" y="504444"/>
                </a:lnTo>
                <a:lnTo>
                  <a:pt x="97536" y="504444"/>
                </a:lnTo>
                <a:close/>
              </a:path>
              <a:path w="4201795" h="528954">
                <a:moveTo>
                  <a:pt x="4105653" y="528828"/>
                </a:moveTo>
                <a:lnTo>
                  <a:pt x="4105653" y="504444"/>
                </a:lnTo>
                <a:lnTo>
                  <a:pt x="96012" y="504444"/>
                </a:lnTo>
                <a:lnTo>
                  <a:pt x="96012" y="528828"/>
                </a:lnTo>
                <a:lnTo>
                  <a:pt x="4105653" y="528828"/>
                </a:lnTo>
                <a:close/>
              </a:path>
              <a:path w="4201795" h="528954">
                <a:moveTo>
                  <a:pt x="4113273" y="528828"/>
                </a:moveTo>
                <a:lnTo>
                  <a:pt x="4113273" y="502920"/>
                </a:lnTo>
                <a:lnTo>
                  <a:pt x="4104129" y="504444"/>
                </a:lnTo>
                <a:lnTo>
                  <a:pt x="4105653" y="504444"/>
                </a:lnTo>
                <a:lnTo>
                  <a:pt x="4105653" y="528828"/>
                </a:lnTo>
                <a:lnTo>
                  <a:pt x="4113273" y="528828"/>
                </a:lnTo>
                <a:close/>
              </a:path>
              <a:path w="4201795" h="528954">
                <a:moveTo>
                  <a:pt x="4113273" y="26162"/>
                </a:moveTo>
                <a:lnTo>
                  <a:pt x="4113273" y="25908"/>
                </a:lnTo>
                <a:lnTo>
                  <a:pt x="4111749" y="25908"/>
                </a:lnTo>
                <a:lnTo>
                  <a:pt x="4113273" y="26162"/>
                </a:lnTo>
                <a:close/>
              </a:path>
              <a:path w="4201795" h="528954">
                <a:moveTo>
                  <a:pt x="4120893" y="501396"/>
                </a:moveTo>
                <a:lnTo>
                  <a:pt x="4111749" y="502920"/>
                </a:lnTo>
                <a:lnTo>
                  <a:pt x="4113273" y="502920"/>
                </a:lnTo>
                <a:lnTo>
                  <a:pt x="4113273" y="528828"/>
                </a:lnTo>
                <a:lnTo>
                  <a:pt x="4114797" y="528828"/>
                </a:lnTo>
                <a:lnTo>
                  <a:pt x="4119369" y="528174"/>
                </a:lnTo>
                <a:lnTo>
                  <a:pt x="4119369" y="502920"/>
                </a:lnTo>
                <a:lnTo>
                  <a:pt x="4120893" y="501396"/>
                </a:lnTo>
                <a:close/>
              </a:path>
              <a:path w="4201795" h="528954">
                <a:moveTo>
                  <a:pt x="4120893" y="27736"/>
                </a:moveTo>
                <a:lnTo>
                  <a:pt x="4120893" y="27432"/>
                </a:lnTo>
                <a:lnTo>
                  <a:pt x="4119369" y="27432"/>
                </a:lnTo>
                <a:lnTo>
                  <a:pt x="4120893" y="27736"/>
                </a:lnTo>
                <a:close/>
              </a:path>
              <a:path w="4201795" h="528954">
                <a:moveTo>
                  <a:pt x="4126989" y="499872"/>
                </a:moveTo>
                <a:lnTo>
                  <a:pt x="4119369" y="502920"/>
                </a:lnTo>
                <a:lnTo>
                  <a:pt x="4119369" y="528174"/>
                </a:lnTo>
                <a:lnTo>
                  <a:pt x="4125465" y="527304"/>
                </a:lnTo>
                <a:lnTo>
                  <a:pt x="4125465" y="501396"/>
                </a:lnTo>
                <a:lnTo>
                  <a:pt x="4126989" y="499872"/>
                </a:lnTo>
                <a:close/>
              </a:path>
              <a:path w="4201795" h="528954">
                <a:moveTo>
                  <a:pt x="4126989" y="29464"/>
                </a:moveTo>
                <a:lnTo>
                  <a:pt x="4126989" y="28956"/>
                </a:lnTo>
                <a:lnTo>
                  <a:pt x="4125465" y="28956"/>
                </a:lnTo>
                <a:lnTo>
                  <a:pt x="4126989" y="29464"/>
                </a:lnTo>
                <a:close/>
              </a:path>
              <a:path w="4201795" h="528954">
                <a:moveTo>
                  <a:pt x="4134609" y="524256"/>
                </a:moveTo>
                <a:lnTo>
                  <a:pt x="4134609" y="498348"/>
                </a:lnTo>
                <a:lnTo>
                  <a:pt x="4125465" y="501396"/>
                </a:lnTo>
                <a:lnTo>
                  <a:pt x="4125465" y="527304"/>
                </a:lnTo>
                <a:lnTo>
                  <a:pt x="4134609" y="524256"/>
                </a:lnTo>
                <a:close/>
              </a:path>
              <a:path w="4201795" h="528954">
                <a:moveTo>
                  <a:pt x="4134609" y="32613"/>
                </a:moveTo>
                <a:lnTo>
                  <a:pt x="4134609" y="32004"/>
                </a:lnTo>
                <a:lnTo>
                  <a:pt x="4133085" y="32004"/>
                </a:lnTo>
                <a:lnTo>
                  <a:pt x="4134609" y="32613"/>
                </a:lnTo>
                <a:close/>
              </a:path>
              <a:path w="4201795" h="528954">
                <a:moveTo>
                  <a:pt x="4140705" y="522224"/>
                </a:moveTo>
                <a:lnTo>
                  <a:pt x="4140705" y="495300"/>
                </a:lnTo>
                <a:lnTo>
                  <a:pt x="4133085" y="498348"/>
                </a:lnTo>
                <a:lnTo>
                  <a:pt x="4134609" y="498348"/>
                </a:lnTo>
                <a:lnTo>
                  <a:pt x="4134609" y="524256"/>
                </a:lnTo>
                <a:lnTo>
                  <a:pt x="4140705" y="522224"/>
                </a:lnTo>
                <a:close/>
              </a:path>
              <a:path w="4201795" h="528954">
                <a:moveTo>
                  <a:pt x="4140705" y="35814"/>
                </a:moveTo>
                <a:lnTo>
                  <a:pt x="4140705" y="35052"/>
                </a:lnTo>
                <a:lnTo>
                  <a:pt x="4139181" y="35052"/>
                </a:lnTo>
                <a:lnTo>
                  <a:pt x="4140705" y="35814"/>
                </a:lnTo>
                <a:close/>
              </a:path>
              <a:path w="4201795" h="528954">
                <a:moveTo>
                  <a:pt x="4151373" y="518160"/>
                </a:moveTo>
                <a:lnTo>
                  <a:pt x="4151373" y="487680"/>
                </a:lnTo>
                <a:lnTo>
                  <a:pt x="4145277" y="492252"/>
                </a:lnTo>
                <a:lnTo>
                  <a:pt x="4145277" y="490728"/>
                </a:lnTo>
                <a:lnTo>
                  <a:pt x="4139181" y="495300"/>
                </a:lnTo>
                <a:lnTo>
                  <a:pt x="4140705" y="495300"/>
                </a:lnTo>
                <a:lnTo>
                  <a:pt x="4140705" y="522224"/>
                </a:lnTo>
                <a:lnTo>
                  <a:pt x="4143753" y="521208"/>
                </a:lnTo>
                <a:lnTo>
                  <a:pt x="4151373" y="518160"/>
                </a:lnTo>
                <a:close/>
              </a:path>
              <a:path w="4201795" h="528954">
                <a:moveTo>
                  <a:pt x="4151373" y="42672"/>
                </a:moveTo>
                <a:lnTo>
                  <a:pt x="4149849" y="41148"/>
                </a:lnTo>
                <a:lnTo>
                  <a:pt x="4149849" y="41529"/>
                </a:lnTo>
                <a:lnTo>
                  <a:pt x="4151373" y="42672"/>
                </a:lnTo>
                <a:close/>
              </a:path>
              <a:path w="4201795" h="528954">
                <a:moveTo>
                  <a:pt x="4165089" y="508406"/>
                </a:moveTo>
                <a:lnTo>
                  <a:pt x="4165089" y="472440"/>
                </a:lnTo>
                <a:lnTo>
                  <a:pt x="4160517" y="478536"/>
                </a:lnTo>
                <a:lnTo>
                  <a:pt x="4160517" y="477012"/>
                </a:lnTo>
                <a:lnTo>
                  <a:pt x="4155945" y="483108"/>
                </a:lnTo>
                <a:lnTo>
                  <a:pt x="4149849" y="487680"/>
                </a:lnTo>
                <a:lnTo>
                  <a:pt x="4151373" y="487680"/>
                </a:lnTo>
                <a:lnTo>
                  <a:pt x="4151373" y="518160"/>
                </a:lnTo>
                <a:lnTo>
                  <a:pt x="4158993" y="512064"/>
                </a:lnTo>
                <a:lnTo>
                  <a:pt x="4165089" y="508406"/>
                </a:lnTo>
                <a:close/>
              </a:path>
              <a:path w="4201795" h="528954">
                <a:moveTo>
                  <a:pt x="4165089" y="58928"/>
                </a:moveTo>
                <a:lnTo>
                  <a:pt x="4165089" y="57912"/>
                </a:lnTo>
                <a:lnTo>
                  <a:pt x="4163565" y="56388"/>
                </a:lnTo>
                <a:lnTo>
                  <a:pt x="4165089" y="58928"/>
                </a:lnTo>
                <a:close/>
              </a:path>
              <a:path w="4201795" h="528954">
                <a:moveTo>
                  <a:pt x="4174233" y="501396"/>
                </a:moveTo>
                <a:lnTo>
                  <a:pt x="4174233" y="452628"/>
                </a:lnTo>
                <a:lnTo>
                  <a:pt x="4171185" y="461772"/>
                </a:lnTo>
                <a:lnTo>
                  <a:pt x="4171185" y="460248"/>
                </a:lnTo>
                <a:lnTo>
                  <a:pt x="4168137" y="466344"/>
                </a:lnTo>
                <a:lnTo>
                  <a:pt x="4163565" y="472440"/>
                </a:lnTo>
                <a:lnTo>
                  <a:pt x="4165089" y="472440"/>
                </a:lnTo>
                <a:lnTo>
                  <a:pt x="4165089" y="508406"/>
                </a:lnTo>
                <a:lnTo>
                  <a:pt x="4166613" y="507492"/>
                </a:lnTo>
                <a:lnTo>
                  <a:pt x="4174233" y="501396"/>
                </a:lnTo>
                <a:close/>
              </a:path>
              <a:path w="4201795" h="528954">
                <a:moveTo>
                  <a:pt x="4174233" y="79248"/>
                </a:moveTo>
                <a:lnTo>
                  <a:pt x="4174233" y="76200"/>
                </a:lnTo>
                <a:lnTo>
                  <a:pt x="4172709" y="74676"/>
                </a:lnTo>
                <a:lnTo>
                  <a:pt x="4174233" y="79248"/>
                </a:lnTo>
                <a:close/>
              </a:path>
              <a:path w="4201795" h="528954">
                <a:moveTo>
                  <a:pt x="4177281" y="497586"/>
                </a:moveTo>
                <a:lnTo>
                  <a:pt x="4177281" y="431292"/>
                </a:lnTo>
                <a:lnTo>
                  <a:pt x="4175757" y="440436"/>
                </a:lnTo>
                <a:lnTo>
                  <a:pt x="4175757" y="446532"/>
                </a:lnTo>
                <a:lnTo>
                  <a:pt x="4172709" y="454152"/>
                </a:lnTo>
                <a:lnTo>
                  <a:pt x="4174233" y="452628"/>
                </a:lnTo>
                <a:lnTo>
                  <a:pt x="4174233" y="501396"/>
                </a:lnTo>
                <a:lnTo>
                  <a:pt x="4177281" y="497586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5400" y="2922522"/>
            <a:ext cx="3944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1.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Pas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de</a:t>
            </a:r>
            <a:r>
              <a:rPr sz="1400" spc="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rectification</a:t>
            </a:r>
            <a:r>
              <a:rPr sz="1400" spc="-2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à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saisir</a:t>
            </a:r>
            <a:r>
              <a:rPr sz="1400" spc="-1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: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cliquer</a:t>
            </a:r>
            <a:r>
              <a:rPr sz="1400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2397D3"/>
                </a:solidFill>
                <a:latin typeface="Arial"/>
                <a:cs typeface="Arial"/>
              </a:rPr>
              <a:t>sur</a:t>
            </a:r>
            <a:r>
              <a:rPr sz="1400" spc="15">
                <a:solidFill>
                  <a:srgbClr val="2397D3"/>
                </a:solidFill>
                <a:latin typeface="Times New Roman"/>
                <a:cs typeface="Times New Roman"/>
              </a:rPr>
              <a:t> </a:t>
            </a:r>
            <a:r>
              <a:rPr sz="1400" b="1" spc="-25">
                <a:solidFill>
                  <a:srgbClr val="2397D3"/>
                </a:solidFill>
                <a:latin typeface="Arial"/>
                <a:cs typeface="Arial"/>
              </a:rPr>
              <a:t>non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4442" y="2796539"/>
            <a:ext cx="4104132" cy="336804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611757" y="3558540"/>
            <a:ext cx="1598930" cy="777240"/>
            <a:chOff x="3611757" y="3558540"/>
            <a:chExt cx="1598930" cy="77724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1757" y="3558540"/>
              <a:ext cx="1598675" cy="7772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11758" y="3558540"/>
              <a:ext cx="1598930" cy="777240"/>
            </a:xfrm>
            <a:custGeom>
              <a:avLst/>
              <a:gdLst/>
              <a:ahLst/>
              <a:cxnLst/>
              <a:rect l="l" t="t" r="r" b="b"/>
              <a:pathLst>
                <a:path w="1598929" h="777239">
                  <a:moveTo>
                    <a:pt x="1598676" y="644652"/>
                  </a:moveTo>
                  <a:lnTo>
                    <a:pt x="1598676" y="132588"/>
                  </a:lnTo>
                  <a:lnTo>
                    <a:pt x="1595628" y="105156"/>
                  </a:lnTo>
                  <a:lnTo>
                    <a:pt x="1581912" y="68580"/>
                  </a:lnTo>
                  <a:lnTo>
                    <a:pt x="1559052" y="38100"/>
                  </a:lnTo>
                  <a:lnTo>
                    <a:pt x="1528572" y="15240"/>
                  </a:lnTo>
                  <a:lnTo>
                    <a:pt x="1491996" y="1524"/>
                  </a:lnTo>
                  <a:lnTo>
                    <a:pt x="1479804" y="0"/>
                  </a:lnTo>
                  <a:lnTo>
                    <a:pt x="118872" y="0"/>
                  </a:lnTo>
                  <a:lnTo>
                    <a:pt x="68580" y="15240"/>
                  </a:lnTo>
                  <a:lnTo>
                    <a:pt x="48768" y="30480"/>
                  </a:lnTo>
                  <a:lnTo>
                    <a:pt x="38100" y="38100"/>
                  </a:lnTo>
                  <a:lnTo>
                    <a:pt x="30480" y="48768"/>
                  </a:lnTo>
                  <a:lnTo>
                    <a:pt x="22860" y="57912"/>
                  </a:lnTo>
                  <a:lnTo>
                    <a:pt x="15240" y="68580"/>
                  </a:lnTo>
                  <a:lnTo>
                    <a:pt x="6096" y="92964"/>
                  </a:lnTo>
                  <a:lnTo>
                    <a:pt x="3048" y="105156"/>
                  </a:lnTo>
                  <a:lnTo>
                    <a:pt x="0" y="118872"/>
                  </a:lnTo>
                  <a:lnTo>
                    <a:pt x="0" y="658368"/>
                  </a:lnTo>
                  <a:lnTo>
                    <a:pt x="3048" y="672084"/>
                  </a:lnTo>
                  <a:lnTo>
                    <a:pt x="6096" y="684276"/>
                  </a:lnTo>
                  <a:lnTo>
                    <a:pt x="9144" y="692404"/>
                  </a:lnTo>
                  <a:lnTo>
                    <a:pt x="9144" y="132588"/>
                  </a:lnTo>
                  <a:lnTo>
                    <a:pt x="10668" y="118872"/>
                  </a:lnTo>
                  <a:lnTo>
                    <a:pt x="24384" y="73152"/>
                  </a:lnTo>
                  <a:lnTo>
                    <a:pt x="54864" y="36576"/>
                  </a:lnTo>
                  <a:lnTo>
                    <a:pt x="96012" y="15240"/>
                  </a:lnTo>
                  <a:lnTo>
                    <a:pt x="120396" y="9144"/>
                  </a:lnTo>
                  <a:lnTo>
                    <a:pt x="1478280" y="9144"/>
                  </a:lnTo>
                  <a:lnTo>
                    <a:pt x="1525524" y="24384"/>
                  </a:lnTo>
                  <a:lnTo>
                    <a:pt x="1568196" y="64008"/>
                  </a:lnTo>
                  <a:lnTo>
                    <a:pt x="1586484" y="108204"/>
                  </a:lnTo>
                  <a:lnTo>
                    <a:pt x="1589532" y="132588"/>
                  </a:lnTo>
                  <a:lnTo>
                    <a:pt x="1589532" y="692404"/>
                  </a:lnTo>
                  <a:lnTo>
                    <a:pt x="1592580" y="684276"/>
                  </a:lnTo>
                  <a:lnTo>
                    <a:pt x="1595628" y="670560"/>
                  </a:lnTo>
                  <a:lnTo>
                    <a:pt x="1597152" y="658368"/>
                  </a:lnTo>
                  <a:lnTo>
                    <a:pt x="1598676" y="644652"/>
                  </a:lnTo>
                  <a:close/>
                </a:path>
                <a:path w="1598929" h="777239">
                  <a:moveTo>
                    <a:pt x="1589532" y="692404"/>
                  </a:moveTo>
                  <a:lnTo>
                    <a:pt x="1589532" y="644652"/>
                  </a:lnTo>
                  <a:lnTo>
                    <a:pt x="1586484" y="669036"/>
                  </a:lnTo>
                  <a:lnTo>
                    <a:pt x="1583436" y="681228"/>
                  </a:lnTo>
                  <a:lnTo>
                    <a:pt x="1560576" y="723900"/>
                  </a:lnTo>
                  <a:lnTo>
                    <a:pt x="1513332" y="758952"/>
                  </a:lnTo>
                  <a:lnTo>
                    <a:pt x="1466088" y="768096"/>
                  </a:lnTo>
                  <a:lnTo>
                    <a:pt x="132588" y="768096"/>
                  </a:lnTo>
                  <a:lnTo>
                    <a:pt x="83820" y="757428"/>
                  </a:lnTo>
                  <a:lnTo>
                    <a:pt x="45720" y="731520"/>
                  </a:lnTo>
                  <a:lnTo>
                    <a:pt x="15240" y="681228"/>
                  </a:lnTo>
                  <a:lnTo>
                    <a:pt x="9144" y="644652"/>
                  </a:lnTo>
                  <a:lnTo>
                    <a:pt x="9144" y="692404"/>
                  </a:lnTo>
                  <a:lnTo>
                    <a:pt x="30480" y="729996"/>
                  </a:lnTo>
                  <a:lnTo>
                    <a:pt x="70104" y="762000"/>
                  </a:lnTo>
                  <a:lnTo>
                    <a:pt x="106680" y="774192"/>
                  </a:lnTo>
                  <a:lnTo>
                    <a:pt x="118872" y="777240"/>
                  </a:lnTo>
                  <a:lnTo>
                    <a:pt x="1479804" y="777240"/>
                  </a:lnTo>
                  <a:lnTo>
                    <a:pt x="1491996" y="774192"/>
                  </a:lnTo>
                  <a:lnTo>
                    <a:pt x="1505712" y="771144"/>
                  </a:lnTo>
                  <a:lnTo>
                    <a:pt x="1540764" y="754380"/>
                  </a:lnTo>
                  <a:lnTo>
                    <a:pt x="1575816" y="719328"/>
                  </a:lnTo>
                  <a:lnTo>
                    <a:pt x="1581912" y="707136"/>
                  </a:lnTo>
                  <a:lnTo>
                    <a:pt x="1588008" y="696468"/>
                  </a:lnTo>
                  <a:lnTo>
                    <a:pt x="1589532" y="692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31652" y="3725670"/>
            <a:ext cx="13449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page</a:t>
            </a:r>
            <a:r>
              <a:rPr sz="9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d’envoi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9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 spc="-25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période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b="1">
                <a:solidFill>
                  <a:srgbClr val="001F5F"/>
                </a:solidFill>
                <a:latin typeface="Arial"/>
                <a:cs typeface="Arial"/>
              </a:rPr>
              <a:t>cours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25">
                <a:solidFill>
                  <a:srgbClr val="001F5F"/>
                </a:solidFill>
                <a:latin typeface="Arial MT"/>
                <a:cs typeface="Arial MT"/>
              </a:rPr>
              <a:t>est</a:t>
            </a:r>
            <a:r>
              <a:rPr sz="9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affichée</a:t>
            </a:r>
            <a:r>
              <a:rPr sz="9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1F5F"/>
                </a:solidFill>
                <a:latin typeface="Arial MT"/>
                <a:cs typeface="Arial MT"/>
              </a:rPr>
              <a:t>pour</a:t>
            </a:r>
            <a:r>
              <a:rPr sz="9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>
                <a:solidFill>
                  <a:srgbClr val="001F5F"/>
                </a:solidFill>
                <a:latin typeface="Arial MT"/>
                <a:cs typeface="Arial MT"/>
              </a:rPr>
              <a:t>confirmation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77424" y="6602177"/>
            <a:ext cx="14319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t>[TESA</a:t>
            </a:r>
            <a:r>
              <a:rPr spc="-55">
                <a:latin typeface="Times New Roman"/>
                <a:cs typeface="Times New Roman"/>
              </a:rPr>
              <a:t> </a:t>
            </a:r>
            <a:r>
              <a:t>+]</a:t>
            </a:r>
            <a:r>
              <a:rPr spc="45">
                <a:latin typeface="Times New Roman"/>
                <a:cs typeface="Times New Roman"/>
              </a:rPr>
              <a:t> </a:t>
            </a:r>
            <a:r>
              <a:t>–</a:t>
            </a:r>
            <a:r>
              <a:rPr spc="15">
                <a:latin typeface="Times New Roman"/>
                <a:cs typeface="Times New Roman"/>
              </a:rPr>
              <a:t> </a:t>
            </a:r>
            <a:r>
              <a:rPr lang="fr-FR"/>
              <a:t>Mai 2025</a:t>
            </a:r>
            <a:endParaRPr spc="-2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5E71E5AC-A35C-4FE8-891C-5333B76F62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3189">
              <a:lnSpc>
                <a:spcPts val="1440"/>
              </a:lnSpc>
            </a:pPr>
            <a:fld id="{81D60167-4931-47E6-BA6A-407CBD079E47}" type="slidenum">
              <a:rPr lang="fr-FR" spc="-50" smtClean="0"/>
              <a:t>9</a:t>
            </a:fld>
            <a:endParaRPr lang="fr-FR" spc="-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97D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ea78cd-06ca-4af7-9600-6245127bc61f">
      <Terms xmlns="http://schemas.microsoft.com/office/infopath/2007/PartnerControls"/>
    </lcf76f155ced4ddcb4097134ff3c332f>
    <TaxCatchAll xmlns="d1bc5fa1-ec3c-49d8-87ad-158f3d5b99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E90A68F182546A17CFA1E41F210E2" ma:contentTypeVersion="13" ma:contentTypeDescription="Crée un document." ma:contentTypeScope="" ma:versionID="32318ecb12160f4d2fb1dcf7c540ec45">
  <xsd:schema xmlns:xsd="http://www.w3.org/2001/XMLSchema" xmlns:xs="http://www.w3.org/2001/XMLSchema" xmlns:p="http://schemas.microsoft.com/office/2006/metadata/properties" xmlns:ns2="dbea78cd-06ca-4af7-9600-6245127bc61f" xmlns:ns3="d1bc5fa1-ec3c-49d8-87ad-158f3d5b996e" targetNamespace="http://schemas.microsoft.com/office/2006/metadata/properties" ma:root="true" ma:fieldsID="0deeec2c67350b2ac95a55480782731e" ns2:_="" ns3:_="">
    <xsd:import namespace="dbea78cd-06ca-4af7-9600-6245127bc61f"/>
    <xsd:import namespace="d1bc5fa1-ec3c-49d8-87ad-158f3d5b9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a78cd-06ca-4af7-9600-6245127bc6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7a37049e-852f-4bf2-b2f4-0acd502b0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c5fa1-ec3c-49d8-87ad-158f3d5b99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e5dc37e-8127-49cc-b38f-d81c3987adca}" ma:internalName="TaxCatchAll" ma:showField="CatchAllData" ma:web="d1bc5fa1-ec3c-49d8-87ad-158f3d5b99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7FD3AF-06FA-44D0-AA07-0AC7FD142F5A}">
  <ds:schemaRefs>
    <ds:schemaRef ds:uri="d1bc5fa1-ec3c-49d8-87ad-158f3d5b996e"/>
    <ds:schemaRef ds:uri="dbea78cd-06ca-4af7-9600-6245127bc61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8C39DA-C238-4C75-A2F0-55D7338F8DFB}">
  <ds:schemaRefs>
    <ds:schemaRef ds:uri="d1bc5fa1-ec3c-49d8-87ad-158f3d5b996e"/>
    <ds:schemaRef ds:uri="dbea78cd-06ca-4af7-9600-6245127bc6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95DC3F-2C98-47C5-BE1F-B736E529E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1788</Words>
  <Application>Microsoft Office PowerPoint</Application>
  <PresentationFormat>Personnalisé</PresentationFormat>
  <Paragraphs>217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Arial MT</vt:lpstr>
      <vt:lpstr>Calibri</vt:lpstr>
      <vt:lpstr>Times New Roman</vt:lpstr>
      <vt:lpstr>Wingdings</vt:lpstr>
      <vt:lpstr>Office Theme</vt:lpstr>
      <vt:lpstr>Présentation PowerPoint</vt:lpstr>
      <vt:lpstr>Sommaire</vt:lpstr>
      <vt:lpstr> Généralités</vt:lpstr>
      <vt:lpstr>Présentation PowerPoint</vt:lpstr>
      <vt:lpstr>Rectification des éléments de rémunérations sur un contrat en cours</vt:lpstr>
      <vt:lpstr>Accès à la saisie du VS d’un contrat en cours</vt:lpstr>
      <vt:lpstr>La saisie du VS de la période en cours</vt:lpstr>
      <vt:lpstr>Fin de saisie du VS de la période en cours : récapitulatif avant envoi</vt:lpstr>
      <vt:lpstr>La demande de rectification 1/2</vt:lpstr>
      <vt:lpstr>La demande de rectification 2/2</vt:lpstr>
      <vt:lpstr>La rectification de périodes antérieures 1/4</vt:lpstr>
      <vt:lpstr>La rectification de périodes antérieures 2/4</vt:lpstr>
      <vt:lpstr>La rectification de périodes antérieures 3/4</vt:lpstr>
      <vt:lpstr>La rectification de périodes antérieures 4/4</vt:lpstr>
      <vt:lpstr>Suite à l’envoi du VS</vt:lpstr>
      <vt:lpstr>Suite à l’envoi du VS</vt:lpstr>
      <vt:lpstr>Rectification des éléments de rémunérations sur un contrat clos</vt:lpstr>
      <vt:lpstr>Accès à la page d’une rectification de salaire d’un contrat clos (après validation par la caisse)</vt:lpstr>
      <vt:lpstr>Accès à la page d’une rectification de salaire d’un contrat clos</vt:lpstr>
      <vt:lpstr>Accès à la page d’une rectification de salaire d’un contrat clos</vt:lpstr>
      <vt:lpstr>Saisie d’une période de BS à rectifier</vt:lpstr>
      <vt:lpstr>Saisie de la rectification du salaire</vt:lpstr>
      <vt:lpstr>Saisie de la rectification du salaire</vt:lpstr>
      <vt:lpstr>Suite à l’envoi du VS</vt:lpstr>
      <vt:lpstr>Suite à l’envoi du VS</vt:lpstr>
      <vt:lpstr>Suite à l’édition du BS</vt:lpstr>
      <vt:lpstr> Le bulletin de paie avec rectification</vt:lpstr>
      <vt:lpstr>Présentation PowerPoint</vt:lpstr>
      <vt:lpstr>Les éléments de rémunérations</vt:lpstr>
      <vt:lpstr>Les pavés cotisations et contributions</vt:lpstr>
      <vt:lpstr>Rectification des autres rémunérations</vt:lpstr>
      <vt:lpstr>Les allégements de cotisations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Manuel utilisateur Rectif de REM TESA + V3</dc:title>
  <dc:creator>m51bdal</dc:creator>
  <cp:lastModifiedBy>Amandine Thibault</cp:lastModifiedBy>
  <cp:revision>4</cp:revision>
  <dcterms:created xsi:type="dcterms:W3CDTF">2025-05-02T05:59:56Z</dcterms:created>
  <dcterms:modified xsi:type="dcterms:W3CDTF">2025-05-15T08:09:54Z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2023-06-30T00:00:00Z</vt:filetime>
  </property>
  <property fmtid="{D5CDD505-2E9C-101B-9397-08002B2CF9AE}" pid="3" name="Creator">
    <vt:lpwstr>PDFCreator 2.1.2.0</vt:lpwstr>
  </property>
  <property fmtid="{D5CDD505-2E9C-101B-9397-08002B2CF9AE}" pid="4" name="LastSaved">
    <vt:filetime>2025-05-02T00:00:00Z</vt:filetime>
  </property>
  <property fmtid="{D5CDD505-2E9C-101B-9397-08002B2CF9AE}" pid="5" name="Producer">
    <vt:lpwstr>PDFCreator 2.1.2.0</vt:lpwstr>
  </property>
  <property fmtid="{D5CDD505-2E9C-101B-9397-08002B2CF9AE}" pid="6" name="ContentTypeId">
    <vt:lpwstr>0x010100A8AE90A68F182546A17CFA1E41F210E2</vt:lpwstr>
  </property>
  <property fmtid="{D5CDD505-2E9C-101B-9397-08002B2CF9AE}" pid="7" name="MediaServiceImageTags">
    <vt:lpwstr/>
  </property>
</Properties>
</file>